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7" r:id="rId2"/>
    <p:sldMasterId id="2147483696" r:id="rId3"/>
  </p:sldMasterIdLst>
  <p:notesMasterIdLst>
    <p:notesMasterId r:id="rId20"/>
  </p:notesMasterIdLst>
  <p:sldIdLst>
    <p:sldId id="257" r:id="rId4"/>
    <p:sldId id="308" r:id="rId5"/>
    <p:sldId id="306" r:id="rId6"/>
    <p:sldId id="313" r:id="rId7"/>
    <p:sldId id="290" r:id="rId8"/>
    <p:sldId id="289" r:id="rId9"/>
    <p:sldId id="294" r:id="rId10"/>
    <p:sldId id="310" r:id="rId11"/>
    <p:sldId id="292" r:id="rId12"/>
    <p:sldId id="284" r:id="rId13"/>
    <p:sldId id="291" r:id="rId14"/>
    <p:sldId id="285" r:id="rId15"/>
    <p:sldId id="286" r:id="rId16"/>
    <p:sldId id="287" r:id="rId17"/>
    <p:sldId id="288" r:id="rId18"/>
    <p:sldId id="29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EB3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177" autoAdjust="0"/>
    <p:restoredTop sz="81455" autoAdjust="0"/>
  </p:normalViewPr>
  <p:slideViewPr>
    <p:cSldViewPr snapToGrid="0">
      <p:cViewPr>
        <p:scale>
          <a:sx n="76" d="100"/>
          <a:sy n="76" d="100"/>
        </p:scale>
        <p:origin x="-936" y="-23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FF5F1B-5A2B-42E5-B7AD-78C9349D6AB4}" type="datetimeFigureOut">
              <a:rPr lang="en-US" smtClean="0"/>
              <a:t>9/13/14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13B5CC-A1D3-4728-95E6-32121B5EE08D}" type="slidenum">
              <a:rPr lang="en-US" smtClean="0"/>
              <a:t>‹#›</a:t>
            </a:fld>
            <a:endParaRPr lang="en-US"/>
          </a:p>
        </p:txBody>
      </p:sp>
    </p:spTree>
    <p:extLst>
      <p:ext uri="{BB962C8B-B14F-4D97-AF65-F5344CB8AC3E}">
        <p14:creationId xmlns:p14="http://schemas.microsoft.com/office/powerpoint/2010/main" val="37719221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3 things we focus on:</a:t>
            </a:r>
          </a:p>
          <a:p>
            <a:endParaRPr lang="en-US" sz="1200" b="1" kern="1200" dirty="0" smtClean="0">
              <a:solidFill>
                <a:schemeClr val="tx1"/>
              </a:solidFill>
              <a:effectLst/>
              <a:latin typeface="+mn-lt"/>
              <a:ea typeface="+mn-ea"/>
              <a:cs typeface="+mn-cs"/>
            </a:endParaRPr>
          </a:p>
          <a:p>
            <a:pPr rtl="0" fontAlgn="ctr"/>
            <a:r>
              <a:rPr lang="en-US" sz="1200" b="1" kern="1200" dirty="0" smtClean="0">
                <a:solidFill>
                  <a:schemeClr val="tx1"/>
                </a:solidFill>
                <a:effectLst/>
                <a:latin typeface="+mn-lt"/>
                <a:ea typeface="+mn-ea"/>
                <a:cs typeface="+mn-cs"/>
              </a:rPr>
              <a:t>Richer feature set</a:t>
            </a:r>
          </a:p>
          <a:p>
            <a:pPr marL="0" marR="0" indent="0" algn="l" defTabSz="914400" rtl="0" eaLnBrk="1" fontAlgn="ctr"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Compatibility</a:t>
            </a:r>
          </a:p>
          <a:p>
            <a:pPr rtl="0" fontAlgn="ctr"/>
            <a:r>
              <a:rPr lang="en-US" sz="1200" b="1" kern="1200" dirty="0" smtClean="0">
                <a:solidFill>
                  <a:schemeClr val="tx1"/>
                </a:solidFill>
                <a:effectLst/>
                <a:latin typeface="+mn-lt"/>
                <a:ea typeface="+mn-ea"/>
                <a:cs typeface="+mn-cs"/>
              </a:rPr>
              <a:t>Collaboration</a:t>
            </a:r>
          </a:p>
          <a:p>
            <a:pPr rtl="0" fontAlgn="ctr"/>
            <a:endParaRPr lang="en-US" sz="1200" b="1"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213B5CC-A1D3-4728-95E6-32121B5EE08D}" type="slidenum">
              <a:rPr lang="en-US" smtClean="0"/>
              <a:t>1</a:t>
            </a:fld>
            <a:endParaRPr lang="en-US"/>
          </a:p>
        </p:txBody>
      </p:sp>
    </p:spTree>
    <p:extLst>
      <p:ext uri="{BB962C8B-B14F-4D97-AF65-F5344CB8AC3E}">
        <p14:creationId xmlns:p14="http://schemas.microsoft.com/office/powerpoint/2010/main" val="30992004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13B5CC-A1D3-4728-95E6-32121B5EE08D}" type="slidenum">
              <a:rPr lang="en-US" smtClean="0"/>
              <a:t>10</a:t>
            </a:fld>
            <a:endParaRPr lang="en-US"/>
          </a:p>
        </p:txBody>
      </p:sp>
    </p:spTree>
    <p:extLst>
      <p:ext uri="{BB962C8B-B14F-4D97-AF65-F5344CB8AC3E}">
        <p14:creationId xmlns:p14="http://schemas.microsoft.com/office/powerpoint/2010/main" val="33329371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13B5CC-A1D3-4728-95E6-32121B5EE08D}" type="slidenum">
              <a:rPr lang="en-US" smtClean="0"/>
              <a:t>11</a:t>
            </a:fld>
            <a:endParaRPr lang="en-US"/>
          </a:p>
        </p:txBody>
      </p:sp>
    </p:spTree>
    <p:extLst>
      <p:ext uri="{BB962C8B-B14F-4D97-AF65-F5344CB8AC3E}">
        <p14:creationId xmlns:p14="http://schemas.microsoft.com/office/powerpoint/2010/main" val="7724242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13B5CC-A1D3-4728-95E6-32121B5EE08D}" type="slidenum">
              <a:rPr lang="en-US" smtClean="0"/>
              <a:t>12</a:t>
            </a:fld>
            <a:endParaRPr lang="en-US"/>
          </a:p>
        </p:txBody>
      </p:sp>
    </p:spTree>
    <p:extLst>
      <p:ext uri="{BB962C8B-B14F-4D97-AF65-F5344CB8AC3E}">
        <p14:creationId xmlns:p14="http://schemas.microsoft.com/office/powerpoint/2010/main" val="36360768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13B5CC-A1D3-4728-95E6-32121B5EE08D}" type="slidenum">
              <a:rPr lang="en-US" smtClean="0"/>
              <a:t>13</a:t>
            </a:fld>
            <a:endParaRPr lang="en-US"/>
          </a:p>
        </p:txBody>
      </p:sp>
    </p:spTree>
    <p:extLst>
      <p:ext uri="{BB962C8B-B14F-4D97-AF65-F5344CB8AC3E}">
        <p14:creationId xmlns:p14="http://schemas.microsoft.com/office/powerpoint/2010/main" val="34796395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13B5CC-A1D3-4728-95E6-32121B5EE08D}" type="slidenum">
              <a:rPr lang="en-US" smtClean="0"/>
              <a:t>14</a:t>
            </a:fld>
            <a:endParaRPr lang="en-US"/>
          </a:p>
        </p:txBody>
      </p:sp>
    </p:spTree>
    <p:extLst>
      <p:ext uri="{BB962C8B-B14F-4D97-AF65-F5344CB8AC3E}">
        <p14:creationId xmlns:p14="http://schemas.microsoft.com/office/powerpoint/2010/main" val="14793588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13B5CC-A1D3-4728-95E6-32121B5EE08D}" type="slidenum">
              <a:rPr lang="en-US" smtClean="0"/>
              <a:t>15</a:t>
            </a:fld>
            <a:endParaRPr lang="en-US"/>
          </a:p>
        </p:txBody>
      </p:sp>
    </p:spTree>
    <p:extLst>
      <p:ext uri="{BB962C8B-B14F-4D97-AF65-F5344CB8AC3E}">
        <p14:creationId xmlns:p14="http://schemas.microsoft.com/office/powerpoint/2010/main" val="4695202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13B5CC-A1D3-4728-95E6-32121B5EE08D}" type="slidenum">
              <a:rPr lang="en-US" smtClean="0"/>
              <a:t>16</a:t>
            </a:fld>
            <a:endParaRPr lang="en-US"/>
          </a:p>
        </p:txBody>
      </p:sp>
    </p:spTree>
    <p:extLst>
      <p:ext uri="{BB962C8B-B14F-4D97-AF65-F5344CB8AC3E}">
        <p14:creationId xmlns:p14="http://schemas.microsoft.com/office/powerpoint/2010/main" val="2245756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13B5CC-A1D3-4728-95E6-32121B5EE08D}" type="slidenum">
              <a:rPr lang="en-US" smtClean="0"/>
              <a:t>2</a:t>
            </a:fld>
            <a:endParaRPr lang="en-US"/>
          </a:p>
        </p:txBody>
      </p:sp>
    </p:spTree>
    <p:extLst>
      <p:ext uri="{BB962C8B-B14F-4D97-AF65-F5344CB8AC3E}">
        <p14:creationId xmlns:p14="http://schemas.microsoft.com/office/powerpoint/2010/main" val="2969338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endParaRPr lang="en-US" sz="900" kern="1200" dirty="0" smtClean="0">
              <a:solidFill>
                <a:schemeClr val="tx1"/>
              </a:solidFill>
              <a:effectLst/>
              <a:latin typeface="Segoe UI" pitchFamily="34" charset="0"/>
              <a:ea typeface="+mn-ea"/>
              <a:cs typeface="+mn-cs"/>
            </a:endParaRPr>
          </a:p>
          <a:p>
            <a:pPr marL="171450" lvl="0" indent="-171450">
              <a:buFont typeface="Arial" panose="020B0604020202020204" pitchFamily="34" charset="0"/>
              <a:buChar char="•"/>
            </a:pPr>
            <a:r>
              <a:rPr lang="en-US" sz="900" kern="1200" dirty="0" smtClean="0">
                <a:solidFill>
                  <a:schemeClr val="tx1"/>
                </a:solidFill>
                <a:effectLst/>
                <a:latin typeface="Segoe UI" pitchFamily="34" charset="0"/>
                <a:ea typeface="+mn-ea"/>
                <a:cs typeface="+mn-cs"/>
              </a:rPr>
              <a:t>Additional features</a:t>
            </a:r>
            <a:r>
              <a:rPr lang="en-US" sz="900" kern="1200" baseline="0" dirty="0" smtClean="0">
                <a:solidFill>
                  <a:schemeClr val="tx1"/>
                </a:solidFill>
                <a:effectLst/>
                <a:latin typeface="Segoe UI" pitchFamily="34" charset="0"/>
                <a:ea typeface="+mn-ea"/>
                <a:cs typeface="+mn-cs"/>
              </a:rPr>
              <a:t> – OneNote, Office Online</a:t>
            </a:r>
            <a:endParaRPr lang="en-US" sz="900" kern="1200" dirty="0" smtClean="0">
              <a:solidFill>
                <a:schemeClr val="tx1"/>
              </a:solidFill>
              <a:effectLst/>
              <a:latin typeface="Segoe UI" pitchFamily="34" charset="0"/>
              <a:ea typeface="+mn-ea"/>
              <a:cs typeface="+mn-cs"/>
            </a:endParaRPr>
          </a:p>
          <a:p>
            <a:endParaRPr lang="en-US" sz="900" kern="1200" dirty="0" smtClean="0">
              <a:solidFill>
                <a:schemeClr val="tx1"/>
              </a:solidFill>
              <a:effectLst/>
              <a:latin typeface="Segoe UI Light" pitchFamily="34" charset="0"/>
              <a:ea typeface="+mn-ea"/>
              <a:cs typeface="+mn-cs"/>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
        <p:nvSpPr>
          <p:cNvPr id="8" name="Footer Placeholder 7"/>
          <p:cNvSpPr>
            <a:spLocks noGrp="1"/>
          </p:cNvSpPr>
          <p:nvPr>
            <p:ph type="ftr" sz="quarter" idx="12"/>
          </p:nvPr>
        </p:nvSpPr>
        <p:spPr/>
        <p:txBody>
          <a:bodyPr/>
          <a:lstStyle/>
          <a:p>
            <a:pPr defTabSz="914099" eaLnBrk="0" hangingPunct="0"/>
            <a:r>
              <a:rPr lang="en-US" dirty="0" smtClean="0">
                <a:ea typeface="Segoe UI" pitchFamily="34" charset="0"/>
                <a:cs typeface="Segoe UI" pitchFamily="34" charset="0"/>
              </a:rPr>
              <a:t>Retail Sales Associate Training (November 2012)</a:t>
            </a:r>
            <a:endParaRPr lang="en-US" dirty="0">
              <a:ea typeface="Segoe UI" pitchFamily="34" charset="0"/>
              <a:cs typeface="Segoe UI" pitchFamily="34" charset="0"/>
            </a:endParaRPr>
          </a:p>
        </p:txBody>
      </p:sp>
      <p:sp>
        <p:nvSpPr>
          <p:cNvPr id="9" name="Header Placeholder 8"/>
          <p:cNvSpPr>
            <a:spLocks noGrp="1"/>
          </p:cNvSpPr>
          <p:nvPr>
            <p:ph type="hdr" sz="quarter" idx="13"/>
          </p:nvPr>
        </p:nvSpPr>
        <p:spPr/>
        <p:txBody>
          <a:bodyPr/>
          <a:lstStyle/>
          <a:p>
            <a:r>
              <a:rPr lang="en-US" dirty="0" smtClean="0"/>
              <a:t>Meet the new Office</a:t>
            </a:r>
            <a:endParaRPr lang="en-US" dirty="0"/>
          </a:p>
        </p:txBody>
      </p:sp>
    </p:spTree>
    <p:extLst>
      <p:ext uri="{BB962C8B-B14F-4D97-AF65-F5344CB8AC3E}">
        <p14:creationId xmlns:p14="http://schemas.microsoft.com/office/powerpoint/2010/main" val="1938550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Office 365 Home, Office 365 Small Business Premium, Office 365 Midsize Business, Office 365 E3 and E4 (Enterprise and Government), Office 365 Education A3 and A4, Office 365 </a:t>
            </a:r>
            <a:r>
              <a:rPr lang="en-US" sz="1200" kern="1200" dirty="0" err="1" smtClean="0">
                <a:solidFill>
                  <a:schemeClr val="tx1"/>
                </a:solidFill>
                <a:latin typeface="+mn-lt"/>
                <a:ea typeface="+mn-ea"/>
                <a:cs typeface="+mn-cs"/>
              </a:rPr>
              <a:t>ProPlus</a:t>
            </a:r>
            <a:r>
              <a:rPr lang="en-US" sz="1200" kern="1200" dirty="0" smtClean="0">
                <a:solidFill>
                  <a:schemeClr val="tx1"/>
                </a:solidFill>
                <a:latin typeface="+mn-lt"/>
                <a:ea typeface="+mn-ea"/>
                <a:cs typeface="+mn-cs"/>
              </a:rPr>
              <a:t>, and Office 365 University. </a:t>
            </a:r>
            <a:endParaRPr lang="en-US" dirty="0"/>
          </a:p>
        </p:txBody>
      </p:sp>
      <p:sp>
        <p:nvSpPr>
          <p:cNvPr id="4" name="Slide Number Placeholder 3"/>
          <p:cNvSpPr>
            <a:spLocks noGrp="1"/>
          </p:cNvSpPr>
          <p:nvPr>
            <p:ph type="sldNum" sz="quarter" idx="10"/>
          </p:nvPr>
        </p:nvSpPr>
        <p:spPr/>
        <p:txBody>
          <a:bodyPr/>
          <a:lstStyle/>
          <a:p>
            <a:fld id="{A9075D81-34CB-40C7-B675-26CFD8CCAFD0}" type="slidenum">
              <a:rPr lang="en-US" smtClean="0"/>
              <a:t>4</a:t>
            </a:fld>
            <a:endParaRPr lang="en-US"/>
          </a:p>
        </p:txBody>
      </p:sp>
    </p:spTree>
    <p:extLst>
      <p:ext uri="{BB962C8B-B14F-4D97-AF65-F5344CB8AC3E}">
        <p14:creationId xmlns:p14="http://schemas.microsoft.com/office/powerpoint/2010/main" val="13743007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13B5CC-A1D3-4728-95E6-32121B5EE08D}" type="slidenum">
              <a:rPr lang="en-US" smtClean="0"/>
              <a:t>5</a:t>
            </a:fld>
            <a:endParaRPr lang="en-US"/>
          </a:p>
        </p:txBody>
      </p:sp>
    </p:spTree>
    <p:extLst>
      <p:ext uri="{BB962C8B-B14F-4D97-AF65-F5344CB8AC3E}">
        <p14:creationId xmlns:p14="http://schemas.microsoft.com/office/powerpoint/2010/main" val="24617723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a:t>
            </a:r>
            <a:r>
              <a:rPr lang="en-US" dirty="0" err="1" smtClean="0"/>
              <a:t>OneDrive</a:t>
            </a:r>
            <a:r>
              <a:rPr lang="en-US" baseline="0" dirty="0" smtClean="0"/>
              <a:t> now supports </a:t>
            </a:r>
            <a:r>
              <a:rPr lang="en-US" baseline="0" smtClean="0"/>
              <a:t>10GB files</a:t>
            </a:r>
            <a:endParaRPr lang="en-US"/>
          </a:p>
        </p:txBody>
      </p:sp>
      <p:sp>
        <p:nvSpPr>
          <p:cNvPr id="4" name="Slide Number Placeholder 3"/>
          <p:cNvSpPr>
            <a:spLocks noGrp="1"/>
          </p:cNvSpPr>
          <p:nvPr>
            <p:ph type="sldNum" sz="quarter" idx="10"/>
          </p:nvPr>
        </p:nvSpPr>
        <p:spPr/>
        <p:txBody>
          <a:bodyPr/>
          <a:lstStyle/>
          <a:p>
            <a:fld id="{8213B5CC-A1D3-4728-95E6-32121B5EE08D}" type="slidenum">
              <a:rPr lang="en-US" smtClean="0"/>
              <a:t>6</a:t>
            </a:fld>
            <a:endParaRPr lang="en-US"/>
          </a:p>
        </p:txBody>
      </p:sp>
    </p:spTree>
    <p:extLst>
      <p:ext uri="{BB962C8B-B14F-4D97-AF65-F5344CB8AC3E}">
        <p14:creationId xmlns:p14="http://schemas.microsoft.com/office/powerpoint/2010/main" val="1639563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Demo: using </a:t>
            </a:r>
            <a:r>
              <a:rPr lang="en-US" baseline="0" dirty="0" smtClean="0"/>
              <a:t>iPad on </a:t>
            </a:r>
            <a:r>
              <a:rPr lang="en-US" dirty="0" smtClean="0"/>
              <a:t>Office Online for the</a:t>
            </a:r>
            <a:r>
              <a:rPr lang="en-US" baseline="0" dirty="0" smtClean="0"/>
              <a:t> </a:t>
            </a:r>
            <a:r>
              <a:rPr lang="en-US" dirty="0" smtClean="0"/>
              <a:t>PowerPoint</a:t>
            </a:r>
            <a:r>
              <a:rPr lang="en-US" baseline="0" dirty="0" smtClean="0"/>
              <a:t> collaboration</a:t>
            </a:r>
            <a:endParaRPr lang="en-US" dirty="0"/>
          </a:p>
        </p:txBody>
      </p:sp>
      <p:sp>
        <p:nvSpPr>
          <p:cNvPr id="4" name="Slide Number Placeholder 3"/>
          <p:cNvSpPr>
            <a:spLocks noGrp="1"/>
          </p:cNvSpPr>
          <p:nvPr>
            <p:ph type="sldNum" sz="quarter" idx="10"/>
          </p:nvPr>
        </p:nvSpPr>
        <p:spPr/>
        <p:txBody>
          <a:bodyPr/>
          <a:lstStyle/>
          <a:p>
            <a:fld id="{8213B5CC-A1D3-4728-95E6-32121B5EE08D}" type="slidenum">
              <a:rPr lang="en-US" smtClean="0"/>
              <a:t>7</a:t>
            </a:fld>
            <a:endParaRPr lang="en-US"/>
          </a:p>
        </p:txBody>
      </p:sp>
    </p:spTree>
    <p:extLst>
      <p:ext uri="{BB962C8B-B14F-4D97-AF65-F5344CB8AC3E}">
        <p14:creationId xmlns:p14="http://schemas.microsoft.com/office/powerpoint/2010/main" val="23117164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OneNote for Mac is brand-new,</a:t>
            </a:r>
            <a:r>
              <a:rPr lang="en-US" baseline="0" dirty="0" smtClean="0"/>
              <a:t> free, and ad-free for Mac!  A full application, OneNote is organization software that takes lists, tables, websites, and more and organizes it by notebook, tabs, and pages.  </a:t>
            </a:r>
          </a:p>
          <a:p>
            <a:endParaRPr lang="en-US" baseline="0" dirty="0" smtClean="0"/>
          </a:p>
          <a:p>
            <a:r>
              <a:rPr lang="en-US" baseline="0" dirty="0" smtClean="0"/>
              <a:t>OneNote is saved with every change you make, and if you’re connected to the Internet, those changes are automatically synced across all of OneNote, be it on iOS, Windows 8, or the </a:t>
            </a:r>
            <a:r>
              <a:rPr lang="en-US" baseline="0" dirty="0" err="1" smtClean="0"/>
              <a:t>WinOffice</a:t>
            </a:r>
            <a:r>
              <a:rPr lang="en-US" baseline="0" dirty="0" smtClean="0"/>
              <a:t> version of OneNote.  </a:t>
            </a:r>
          </a:p>
          <a:p>
            <a:endParaRPr lang="en-US" baseline="0" dirty="0" smtClean="0"/>
          </a:p>
          <a:p>
            <a:r>
              <a:rPr lang="en-US" baseline="0" dirty="0" smtClean="0"/>
              <a:t>Easily share a Notebook from within OneNote by getting a sharing link or by exporting the page as a variety of file types.  </a:t>
            </a:r>
            <a:endParaRPr lang="en-US" dirty="0"/>
          </a:p>
        </p:txBody>
      </p:sp>
      <p:sp>
        <p:nvSpPr>
          <p:cNvPr id="4" name="Slide Number Placeholder 3"/>
          <p:cNvSpPr>
            <a:spLocks noGrp="1"/>
          </p:cNvSpPr>
          <p:nvPr>
            <p:ph type="sldNum" sz="quarter" idx="10"/>
          </p:nvPr>
        </p:nvSpPr>
        <p:spPr/>
        <p:txBody>
          <a:bodyPr/>
          <a:lstStyle/>
          <a:p>
            <a:fld id="{A9075D81-34CB-40C7-B675-26CFD8CCAFD0}" type="slidenum">
              <a:rPr lang="en-US" smtClean="0"/>
              <a:t>8</a:t>
            </a:fld>
            <a:endParaRPr lang="en-US"/>
          </a:p>
        </p:txBody>
      </p:sp>
    </p:spTree>
    <p:extLst>
      <p:ext uri="{BB962C8B-B14F-4D97-AF65-F5344CB8AC3E}">
        <p14:creationId xmlns:p14="http://schemas.microsoft.com/office/powerpoint/2010/main" val="26991205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13B5CC-A1D3-4728-95E6-32121B5EE08D}" type="slidenum">
              <a:rPr lang="en-US" smtClean="0"/>
              <a:t>9</a:t>
            </a:fld>
            <a:endParaRPr lang="en-US"/>
          </a:p>
        </p:txBody>
      </p:sp>
    </p:spTree>
    <p:extLst>
      <p:ext uri="{BB962C8B-B14F-4D97-AF65-F5344CB8AC3E}">
        <p14:creationId xmlns:p14="http://schemas.microsoft.com/office/powerpoint/2010/main" val="29085086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949" y="2109542"/>
            <a:ext cx="10240454" cy="997196"/>
          </a:xfrm>
        </p:spPr>
        <p:txBody>
          <a:bodyPr anchor="b" anchorCtr="0"/>
          <a:lstStyle>
            <a:lvl1pPr>
              <a:defRPr sz="7200" spc="-150" baseline="0">
                <a:gradFill>
                  <a:gsLst>
                    <a:gs pos="1250">
                      <a:schemeClr val="bg1"/>
                    </a:gs>
                    <a:gs pos="100000">
                      <a:schemeClr val="bg1"/>
                    </a:gs>
                  </a:gsLst>
                  <a:lin ang="5400000" scaled="0"/>
                </a:gra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949" y="3425825"/>
            <a:ext cx="10240454" cy="498598"/>
          </a:xfrm>
        </p:spPr>
        <p:txBody>
          <a:bodyPr>
            <a:noAutofit/>
          </a:bodyPr>
          <a:lstStyle>
            <a:lvl1pPr marL="0" indent="0">
              <a:spcBef>
                <a:spcPts val="0"/>
              </a:spcBef>
              <a:buNone/>
              <a:defRPr spc="-70" baseline="0">
                <a:gradFill>
                  <a:gsLst>
                    <a:gs pos="0">
                      <a:schemeClr val="bg1"/>
                    </a:gs>
                    <a:gs pos="100000">
                      <a:schemeClr val="bg1"/>
                    </a:gs>
                  </a:gsLst>
                  <a:lin ang="5400000" scaled="0"/>
                </a:gradFill>
                <a:latin typeface="+mj-lt"/>
              </a:defRPr>
            </a:lvl1pPr>
          </a:lstStyle>
          <a:p>
            <a:pPr lvl="0"/>
            <a:r>
              <a:rPr lang="en-US" dirty="0" smtClean="0"/>
              <a:t>Speaker Title</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616988" y="4873974"/>
            <a:ext cx="4363274" cy="2046779"/>
          </a:xfrm>
          <a:prstGeom prst="rect">
            <a:avLst/>
          </a:prstGeom>
        </p:spPr>
      </p:pic>
    </p:spTree>
    <p:extLst>
      <p:ext uri="{BB962C8B-B14F-4D97-AF65-F5344CB8AC3E}">
        <p14:creationId xmlns:p14="http://schemas.microsoft.com/office/powerpoint/2010/main" val="204297046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95430" y="228601"/>
            <a:ext cx="11151917" cy="747897"/>
          </a:xfrm>
        </p:spPr>
        <p:txBody>
          <a:bodyPr/>
          <a:lstStyle/>
          <a:p>
            <a:r>
              <a:rPr lang="en-US" dirty="0" smtClean="0"/>
              <a:t>Click to edit Master title style</a:t>
            </a:r>
            <a:endParaRPr lang="en-US" dirty="0"/>
          </a:p>
        </p:txBody>
      </p:sp>
      <p:sp>
        <p:nvSpPr>
          <p:cNvPr id="4" name="Text Placeholder 3"/>
          <p:cNvSpPr>
            <a:spLocks noGrp="1"/>
          </p:cNvSpPr>
          <p:nvPr>
            <p:ph type="body" sz="quarter" idx="10"/>
          </p:nvPr>
        </p:nvSpPr>
        <p:spPr>
          <a:xfrm>
            <a:off x="495429" y="1028700"/>
            <a:ext cx="11242428" cy="495300"/>
          </a:xfrm>
        </p:spPr>
        <p:txBody>
          <a:bodyPr/>
          <a:lstStyle>
            <a:lvl1pPr marL="0" indent="0">
              <a:buNone/>
              <a:defRPr sz="2800"/>
            </a:lvl1pPr>
          </a:lstStyle>
          <a:p>
            <a:pPr lvl="0"/>
            <a:r>
              <a:rPr lang="en-US" dirty="0"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
        <p:nvSpPr>
          <p:cNvPr id="7" name="Slide Number Placeholder 9"/>
          <p:cNvSpPr>
            <a:spLocks noGrp="1"/>
          </p:cNvSpPr>
          <p:nvPr>
            <p:ph type="sldNum" sz="quarter" idx="12"/>
          </p:nvPr>
        </p:nvSpPr>
        <p:spPr>
          <a:xfrm>
            <a:off x="520836" y="6399557"/>
            <a:ext cx="1229592" cy="285022"/>
          </a:xfrm>
          <a:prstGeom prst="rect">
            <a:avLst/>
          </a:prstGeom>
        </p:spPr>
        <p:txBody>
          <a:bodyPr lIns="121899" tIns="60949" rIns="121899" bIns="60949" anchor="ctr"/>
          <a:lstStyle>
            <a:lvl1pPr algn="l">
              <a:defRPr sz="1400">
                <a:solidFill>
                  <a:srgbClr val="505050"/>
                </a:solidFill>
              </a:defRPr>
            </a:lvl1pPr>
          </a:lstStyle>
          <a:p>
            <a:pPr defTabSz="914363"/>
            <a:fld id="{727B4C2D-45E2-4621-8491-2995EB46A674}" type="slidenum">
              <a:rPr lang="en-US" smtClean="0"/>
              <a:pPr defTabSz="914363"/>
              <a:t>‹#›</a:t>
            </a:fld>
            <a:endParaRPr lang="en-US" dirty="0"/>
          </a:p>
        </p:txBody>
      </p:sp>
    </p:spTree>
    <p:extLst>
      <p:ext uri="{BB962C8B-B14F-4D97-AF65-F5344CB8AC3E}">
        <p14:creationId xmlns:p14="http://schemas.microsoft.com/office/powerpoint/2010/main" val="390559210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836" y="228601"/>
            <a:ext cx="11155093"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248" y="1447799"/>
            <a:ext cx="11151917" cy="2043636"/>
          </a:xfrm>
          <a:prstGeom prst="rect">
            <a:avLst/>
          </a:prstGeom>
        </p:spPr>
        <p:txBody>
          <a:bodyPr/>
          <a:lstStyle>
            <a:lvl1pPr marL="342900" indent="-3429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65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40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30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6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7"/>
            <a:ext cx="12192001" cy="619125"/>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sz="3600"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28900864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Slide title"/>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9"/>
          <p:cNvSpPr>
            <a:spLocks noGrp="1"/>
          </p:cNvSpPr>
          <p:nvPr>
            <p:ph type="sldNum" sz="quarter" idx="12"/>
          </p:nvPr>
        </p:nvSpPr>
        <p:spPr>
          <a:xfrm>
            <a:off x="520836" y="6399557"/>
            <a:ext cx="1229592" cy="285022"/>
          </a:xfrm>
          <a:prstGeom prst="rect">
            <a:avLst/>
          </a:prstGeom>
        </p:spPr>
        <p:txBody>
          <a:bodyPr lIns="121899" tIns="60949" rIns="121899" bIns="60949" anchor="ctr"/>
          <a:lstStyle>
            <a:lvl1pPr algn="l">
              <a:defRPr sz="1400">
                <a:solidFill>
                  <a:srgbClr val="505050"/>
                </a:solidFill>
              </a:defRPr>
            </a:lvl1pPr>
          </a:lstStyle>
          <a:p>
            <a:pPr defTabSz="914363"/>
            <a:fld id="{727B4C2D-45E2-4621-8491-2995EB46A674}" type="slidenum">
              <a:rPr lang="en-US" smtClean="0"/>
              <a:pPr defTabSz="914363"/>
              <a:t>‹#›</a:t>
            </a:fld>
            <a:endParaRPr lang="en-US" dirty="0"/>
          </a:p>
        </p:txBody>
      </p:sp>
    </p:spTree>
    <p:extLst>
      <p:ext uri="{BB962C8B-B14F-4D97-AF65-F5344CB8AC3E}">
        <p14:creationId xmlns:p14="http://schemas.microsoft.com/office/powerpoint/2010/main" val="252200372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lank Slide Orange">
    <p:bg>
      <p:bgPr>
        <a:solidFill>
          <a:srgbClr val="EB3C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8837001"/>
      </p:ext>
    </p:extLst>
  </p:cSld>
  <p:clrMapOvr>
    <a:masterClrMapping/>
  </p:clrMapOvr>
  <p:transition xmlns:p14="http://schemas.microsoft.com/office/powerpoint/2010/mai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949" y="2109542"/>
            <a:ext cx="10240454" cy="997196"/>
          </a:xfrm>
        </p:spPr>
        <p:txBody>
          <a:bodyPr anchor="b" anchorCtr="0"/>
          <a:lstStyle>
            <a:lvl1pPr>
              <a:defRPr sz="7200" spc="-150" baseline="0">
                <a:gradFill>
                  <a:gsLst>
                    <a:gs pos="1250">
                      <a:schemeClr val="bg1"/>
                    </a:gs>
                    <a:gs pos="100000">
                      <a:schemeClr val="bg1"/>
                    </a:gs>
                  </a:gsLst>
                  <a:lin ang="5400000" scaled="0"/>
                </a:gra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949" y="3425825"/>
            <a:ext cx="10240454" cy="498598"/>
          </a:xfrm>
        </p:spPr>
        <p:txBody>
          <a:bodyPr>
            <a:noAutofit/>
          </a:bodyPr>
          <a:lstStyle>
            <a:lvl1pPr marL="0" indent="0">
              <a:spcBef>
                <a:spcPts val="0"/>
              </a:spcBef>
              <a:buNone/>
              <a:defRPr spc="-70" baseline="0">
                <a:gradFill>
                  <a:gsLst>
                    <a:gs pos="0">
                      <a:schemeClr val="bg1"/>
                    </a:gs>
                    <a:gs pos="100000">
                      <a:schemeClr val="bg1"/>
                    </a:gs>
                  </a:gsLst>
                  <a:lin ang="5400000" scaled="0"/>
                </a:gradFill>
                <a:latin typeface="+mj-lt"/>
              </a:defRPr>
            </a:lvl1pPr>
          </a:lstStyle>
          <a:p>
            <a:pPr lvl="0"/>
            <a:r>
              <a:rPr lang="en-US" dirty="0" smtClean="0"/>
              <a:t>Speaker Title</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616988" y="4873974"/>
            <a:ext cx="4363274" cy="2046779"/>
          </a:xfrm>
          <a:prstGeom prst="rect">
            <a:avLst/>
          </a:prstGeom>
        </p:spPr>
      </p:pic>
    </p:spTree>
    <p:extLst>
      <p:ext uri="{BB962C8B-B14F-4D97-AF65-F5344CB8AC3E}">
        <p14:creationId xmlns:p14="http://schemas.microsoft.com/office/powerpoint/2010/main" val="111593059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248" y="2819604"/>
            <a:ext cx="11151917" cy="1218795"/>
          </a:xfrm>
        </p:spPr>
        <p:txBody>
          <a:bodyPr anchor="b" anchorCtr="0"/>
          <a:lstStyle>
            <a:lvl1pPr>
              <a:defRPr sz="8800" spc="-300" baseline="0">
                <a:gradFill>
                  <a:gsLst>
                    <a:gs pos="100000">
                      <a:schemeClr val="bg1"/>
                    </a:gs>
                    <a:gs pos="0">
                      <a:schemeClr val="bg1"/>
                    </a:gs>
                  </a:gsLst>
                  <a:lin ang="5400000" scaled="0"/>
                </a:gradFill>
              </a:defRPr>
            </a:lvl1pPr>
          </a:lstStyle>
          <a:p>
            <a:r>
              <a:rPr lang="en-US" dirty="0" smtClean="0"/>
              <a:t>Click to edit title style</a:t>
            </a:r>
            <a:endParaRPr lang="en-US" dirty="0"/>
          </a:p>
        </p:txBody>
      </p:sp>
      <p:pic>
        <p:nvPicPr>
          <p:cNvPr id="5" name="Picture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95967" y="6014914"/>
            <a:ext cx="1739313" cy="815899"/>
          </a:xfrm>
          <a:prstGeom prst="rect">
            <a:avLst/>
          </a:prstGeom>
        </p:spPr>
      </p:pic>
    </p:spTree>
    <p:extLst>
      <p:ext uri="{BB962C8B-B14F-4D97-AF65-F5344CB8AC3E}">
        <p14:creationId xmlns:p14="http://schemas.microsoft.com/office/powerpoint/2010/main" val="1728452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mp; Content w/Bullets">
    <p:spTree>
      <p:nvGrpSpPr>
        <p:cNvPr id="1" name=""/>
        <p:cNvGrpSpPr/>
        <p:nvPr/>
      </p:nvGrpSpPr>
      <p:grpSpPr>
        <a:xfrm>
          <a:off x="0" y="0"/>
          <a:ext cx="0" cy="0"/>
          <a:chOff x="0" y="0"/>
          <a:chExt cx="0" cy="0"/>
        </a:xfrm>
      </p:grpSpPr>
      <p:sp>
        <p:nvSpPr>
          <p:cNvPr id="2" name="Title 1"/>
          <p:cNvSpPr>
            <a:spLocks noGrp="1"/>
          </p:cNvSpPr>
          <p:nvPr>
            <p:ph type="title"/>
          </p:nvPr>
        </p:nvSpPr>
        <p:spPr>
          <a:xfrm>
            <a:off x="519248" y="228601"/>
            <a:ext cx="11151917" cy="747897"/>
          </a:xfrm>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248" y="1447799"/>
            <a:ext cx="11151917" cy="2043636"/>
          </a:xfrm>
          <a:prstGeom prst="rect">
            <a:avLst/>
          </a:prstGeom>
        </p:spPr>
        <p:txBody>
          <a:bodyPr/>
          <a:lstStyle>
            <a:lvl1pPr marL="284163" indent="-284163">
              <a:buFont typeface="Wingdings" pitchFamily="2" charset="2"/>
              <a:buChar char=""/>
              <a:defRPr sz="4000"/>
            </a:lvl1pPr>
            <a:lvl2pPr marL="517525" indent="-233363">
              <a:buFont typeface="Wingdings" pitchFamily="2" charset="2"/>
              <a:buChar char=""/>
              <a:defRPr>
                <a:latin typeface="+mn-lt"/>
              </a:defRPr>
            </a:lvl2pPr>
            <a:lvl3pPr marL="741363" indent="-223838">
              <a:buFont typeface="Wingdings" pitchFamily="2" charset="2"/>
              <a:buChar char=""/>
              <a:tabLst/>
              <a:defRPr>
                <a:latin typeface="+mn-lt"/>
              </a:defRPr>
            </a:lvl3pPr>
            <a:lvl4pPr marL="914400" indent="-173038">
              <a:buFont typeface="Wingdings" pitchFamily="2" charset="2"/>
              <a:buChar char=""/>
              <a:defRPr>
                <a:latin typeface="+mn-lt"/>
              </a:defRPr>
            </a:lvl4pPr>
            <a:lvl5pPr marL="1087438" indent="-173038">
              <a:buFont typeface="Wingdings" pitchFamily="2" charset="2"/>
              <a:buChar char=""/>
              <a:tabLst/>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
        <p:nvSpPr>
          <p:cNvPr id="7" name="Slide Number Placeholder 9"/>
          <p:cNvSpPr>
            <a:spLocks noGrp="1"/>
          </p:cNvSpPr>
          <p:nvPr>
            <p:ph type="sldNum" sz="quarter" idx="12"/>
          </p:nvPr>
        </p:nvSpPr>
        <p:spPr>
          <a:xfrm>
            <a:off x="520836" y="6399557"/>
            <a:ext cx="1229592" cy="285022"/>
          </a:xfrm>
          <a:prstGeom prst="rect">
            <a:avLst/>
          </a:prstGeom>
        </p:spPr>
        <p:txBody>
          <a:bodyPr lIns="121899" tIns="60949" rIns="121899" bIns="60949" anchor="ctr"/>
          <a:lstStyle>
            <a:lvl1pPr algn="l">
              <a:defRPr sz="1400">
                <a:solidFill>
                  <a:srgbClr val="505050"/>
                </a:solidFill>
              </a:defRPr>
            </a:lvl1pPr>
          </a:lstStyle>
          <a:p>
            <a:pPr defTabSz="914363"/>
            <a:fld id="{727B4C2D-45E2-4621-8491-2995EB46A674}" type="slidenum">
              <a:rPr lang="en-US" smtClean="0"/>
              <a:pPr defTabSz="914363"/>
              <a:t>‹#›</a:t>
            </a:fld>
            <a:endParaRPr lang="en-US" dirty="0"/>
          </a:p>
        </p:txBody>
      </p:sp>
    </p:spTree>
    <p:extLst>
      <p:ext uri="{BB962C8B-B14F-4D97-AF65-F5344CB8AC3E}">
        <p14:creationId xmlns:p14="http://schemas.microsoft.com/office/powerpoint/2010/main" val="132171477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w/Photo on Lef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219710" y="1447801"/>
            <a:ext cx="5434948" cy="1178442"/>
          </a:xfrm>
          <a:prstGeom prst="rect">
            <a:avLst/>
          </a:prstGeom>
        </p:spPr>
        <p:txBody>
          <a:bodyPr>
            <a:noAutofit/>
          </a:bodyPr>
          <a:lstStyle>
            <a:lvl1pPr marL="0" indent="0">
              <a:buNone/>
              <a:defRPr sz="4000" b="0" cap="none" baseline="0">
                <a:gradFill>
                  <a:gsLst>
                    <a:gs pos="100000">
                      <a:schemeClr val="tx2"/>
                    </a:gs>
                    <a:gs pos="0">
                      <a:schemeClr val="tx2"/>
                    </a:gs>
                  </a:gsLst>
                  <a:lin ang="5400000" scaled="0"/>
                </a:gradFill>
                <a:latin typeface="+mj-lt"/>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dirty="0" smtClean="0"/>
              <a:t>Click to edit Master text styles.</a:t>
            </a:r>
          </a:p>
        </p:txBody>
      </p:sp>
      <p:sp>
        <p:nvSpPr>
          <p:cNvPr id="9" name="Content Placeholder 5"/>
          <p:cNvSpPr>
            <a:spLocks noGrp="1"/>
          </p:cNvSpPr>
          <p:nvPr>
            <p:ph sz="quarter" idx="13"/>
          </p:nvPr>
        </p:nvSpPr>
        <p:spPr>
          <a:xfrm>
            <a:off x="6219710" y="2734985"/>
            <a:ext cx="5445583" cy="609398"/>
          </a:xfrm>
          <a:prstGeom prst="rect">
            <a:avLst/>
          </a:prstGeom>
        </p:spPr>
        <p:txBody>
          <a:bodyPr>
            <a:noAutofit/>
          </a:bodyPr>
          <a:lstStyle>
            <a:lvl1pPr marL="0" indent="0">
              <a:spcBef>
                <a:spcPts val="1200"/>
              </a:spcBef>
              <a:buFont typeface="Arial" pitchFamily="34" charset="0"/>
              <a:buNone/>
              <a:defRPr lang="en-US" sz="2000" kern="1200" spc="0" dirty="0" smtClean="0">
                <a:gradFill>
                  <a:gsLst>
                    <a:gs pos="100000">
                      <a:schemeClr val="bg2"/>
                    </a:gs>
                    <a:gs pos="0">
                      <a:schemeClr val="bg2"/>
                    </a:gs>
                  </a:gsLst>
                  <a:lin ang="5400000" scaled="0"/>
                </a:gradFill>
                <a:latin typeface="+mn-lt"/>
                <a:ea typeface="+mn-ea"/>
                <a:cs typeface="Segoe UI" pitchFamily="34" charset="0"/>
              </a:defRPr>
            </a:lvl1pPr>
            <a:lvl2pPr marL="914240" indent="-380933">
              <a:defRPr lang="en-US" sz="2100" kern="1200" dirty="0" smtClean="0">
                <a:solidFill>
                  <a:schemeClr val="bg2">
                    <a:lumMod val="50000"/>
                  </a:schemeClr>
                </a:solidFill>
                <a:latin typeface="+mn-lt"/>
                <a:ea typeface="+mn-ea"/>
                <a:cs typeface="Arial" pitchFamily="34" charset="0"/>
              </a:defRPr>
            </a:lvl2pPr>
            <a:lvl3pPr marL="914240" indent="-228560">
              <a:defRPr lang="en-US" sz="1900" kern="1200" dirty="0" smtClean="0">
                <a:solidFill>
                  <a:schemeClr val="bg2">
                    <a:lumMod val="50000"/>
                  </a:schemeClr>
                </a:solidFill>
                <a:latin typeface="+mn-lt"/>
                <a:ea typeface="+mn-ea"/>
                <a:cs typeface="Arial" pitchFamily="34" charset="0"/>
              </a:defRPr>
            </a:lvl3pPr>
            <a:lvl4pPr marL="1218987" indent="-228560">
              <a:defRPr lang="en-US" sz="1600" kern="1200" dirty="0" smtClean="0">
                <a:solidFill>
                  <a:schemeClr val="bg2">
                    <a:lumMod val="50000"/>
                  </a:schemeClr>
                </a:solidFill>
                <a:latin typeface="+mn-lt"/>
                <a:ea typeface="+mn-ea"/>
                <a:cs typeface="Arial" pitchFamily="34" charset="0"/>
              </a:defRPr>
            </a:lvl4pPr>
            <a:lvl5pPr marL="1447547" indent="-228560">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smtClean="0"/>
              <a:t>Click to edit Master text styles</a:t>
            </a:r>
          </a:p>
        </p:txBody>
      </p:sp>
      <p:sp>
        <p:nvSpPr>
          <p:cNvPr id="4" name="Picture Placeholder 3"/>
          <p:cNvSpPr>
            <a:spLocks noGrp="1"/>
          </p:cNvSpPr>
          <p:nvPr>
            <p:ph type="pic" sz="quarter" idx="14" hasCustomPrompt="1"/>
          </p:nvPr>
        </p:nvSpPr>
        <p:spPr>
          <a:xfrm>
            <a:off x="0" y="0"/>
            <a:ext cx="5981670" cy="6858000"/>
          </a:xfrm>
        </p:spPr>
        <p:txBody>
          <a:bodyPr lIns="182880" anchor="ctr"/>
          <a:lstStyle>
            <a:lvl1pPr marL="0" indent="0" algn="l">
              <a:buNone/>
              <a:defRPr/>
            </a:lvl1pPr>
          </a:lstStyle>
          <a:p>
            <a:r>
              <a:rPr lang="en-US" dirty="0" smtClean="0"/>
              <a:t>Click to insert photo.</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Tree>
    <p:extLst>
      <p:ext uri="{BB962C8B-B14F-4D97-AF65-F5344CB8AC3E}">
        <p14:creationId xmlns:p14="http://schemas.microsoft.com/office/powerpoint/2010/main" val="3324913608"/>
      </p:ext>
    </p:extLst>
  </p:cSld>
  <p:clrMapOvr>
    <a:masterClrMapping/>
  </p:clrMapOvr>
  <p:timing>
    <p:tnLst>
      <p:par>
        <p:cTn xmlns:p14="http://schemas.microsoft.com/office/powerpoint/2010/mai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lor Block Header on Left &amp; Text on Right ">
    <p:spTree>
      <p:nvGrpSpPr>
        <p:cNvPr id="1" name=""/>
        <p:cNvGrpSpPr/>
        <p:nvPr/>
      </p:nvGrpSpPr>
      <p:grpSpPr>
        <a:xfrm>
          <a:off x="0" y="0"/>
          <a:ext cx="0" cy="0"/>
          <a:chOff x="0" y="0"/>
          <a:chExt cx="0" cy="0"/>
        </a:xfrm>
      </p:grpSpPr>
      <p:sp>
        <p:nvSpPr>
          <p:cNvPr id="2" name="Rectangle 1"/>
          <p:cNvSpPr/>
          <p:nvPr userDrawn="1"/>
        </p:nvSpPr>
        <p:spPr bwMode="white">
          <a:xfrm>
            <a:off x="-9527" y="0"/>
            <a:ext cx="5988022"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520835" y="1447801"/>
            <a:ext cx="5233764" cy="1661993"/>
          </a:xfrm>
          <a:prstGeom prst="rect">
            <a:avLst/>
          </a:prstGeom>
        </p:spPr>
        <p:txBody>
          <a:bodyPr>
            <a:noAutofit/>
          </a:bodyPr>
          <a:lstStyle>
            <a:lvl1pPr marL="0" indent="0">
              <a:buNone/>
              <a:defRPr sz="4000" b="0" cap="none" baseline="0">
                <a:gradFill>
                  <a:gsLst>
                    <a:gs pos="100000">
                      <a:schemeClr val="bg1"/>
                    </a:gs>
                    <a:gs pos="0">
                      <a:schemeClr val="bg1"/>
                    </a:gs>
                  </a:gsLst>
                  <a:lin ang="5400000" scaled="0"/>
                </a:gradFill>
                <a:latin typeface="+mj-lt"/>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dirty="0" smtClean="0"/>
              <a:t>Click to edit Master text styles.</a:t>
            </a:r>
          </a:p>
        </p:txBody>
      </p:sp>
      <p:sp>
        <p:nvSpPr>
          <p:cNvPr id="6" name="Content Placeholder 5"/>
          <p:cNvSpPr>
            <a:spLocks noGrp="1"/>
          </p:cNvSpPr>
          <p:nvPr>
            <p:ph sz="quarter" idx="4"/>
          </p:nvPr>
        </p:nvSpPr>
        <p:spPr>
          <a:xfrm>
            <a:off x="6189761" y="1681905"/>
            <a:ext cx="5486169" cy="332399"/>
          </a:xfrm>
          <a:prstGeom prst="rect">
            <a:avLst/>
          </a:prstGeom>
        </p:spPr>
        <p:txBody>
          <a:bodyPr>
            <a:noAutofit/>
          </a:bodyPr>
          <a:lstStyle>
            <a:lvl1pPr marL="0" indent="0">
              <a:spcBef>
                <a:spcPts val="1200"/>
              </a:spcBef>
              <a:buNone/>
              <a:defRPr lang="en-US" sz="2000" kern="1200" spc="0" dirty="0" smtClean="0">
                <a:gradFill>
                  <a:gsLst>
                    <a:gs pos="100000">
                      <a:schemeClr val="bg2"/>
                    </a:gs>
                    <a:gs pos="0">
                      <a:schemeClr val="bg2"/>
                    </a:gs>
                  </a:gsLst>
                  <a:lin ang="5400000" scaled="0"/>
                </a:gradFill>
                <a:latin typeface="+mn-lt"/>
                <a:ea typeface="+mn-ea"/>
                <a:cs typeface="Segoe UI" pitchFamily="34" charset="0"/>
              </a:defRPr>
            </a:lvl1pPr>
            <a:lvl2pPr marL="914240" indent="-380933">
              <a:defRPr lang="en-US" sz="2100" kern="1200" dirty="0" smtClean="0">
                <a:solidFill>
                  <a:schemeClr val="bg2">
                    <a:lumMod val="50000"/>
                  </a:schemeClr>
                </a:solidFill>
                <a:latin typeface="+mn-lt"/>
                <a:ea typeface="+mn-ea"/>
                <a:cs typeface="Arial" pitchFamily="34" charset="0"/>
              </a:defRPr>
            </a:lvl2pPr>
            <a:lvl3pPr marL="914240" indent="-228560">
              <a:defRPr lang="en-US" sz="1900" kern="1200" dirty="0" smtClean="0">
                <a:solidFill>
                  <a:schemeClr val="bg2">
                    <a:lumMod val="50000"/>
                  </a:schemeClr>
                </a:solidFill>
                <a:latin typeface="+mn-lt"/>
                <a:ea typeface="+mn-ea"/>
                <a:cs typeface="Arial" pitchFamily="34" charset="0"/>
              </a:defRPr>
            </a:lvl3pPr>
            <a:lvl4pPr marL="1218987" indent="-228560">
              <a:defRPr lang="en-US" sz="1600" kern="1200" dirty="0" smtClean="0">
                <a:solidFill>
                  <a:schemeClr val="bg2">
                    <a:lumMod val="50000"/>
                  </a:schemeClr>
                </a:solidFill>
                <a:latin typeface="+mn-lt"/>
                <a:ea typeface="+mn-ea"/>
                <a:cs typeface="Arial" pitchFamily="34" charset="0"/>
              </a:defRPr>
            </a:lvl4pPr>
            <a:lvl5pPr marL="1447547" indent="-228560">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smtClean="0"/>
              <a:t>Click to edit Master text styles</a:t>
            </a:r>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Tree>
    <p:extLst>
      <p:ext uri="{BB962C8B-B14F-4D97-AF65-F5344CB8AC3E}">
        <p14:creationId xmlns:p14="http://schemas.microsoft.com/office/powerpoint/2010/main" val="760443530"/>
      </p:ext>
    </p:extLst>
  </p:cSld>
  <p:clrMapOvr>
    <a:masterClrMapping/>
  </p:clrMapOvr>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lor Block text w/Photo on Right">
    <p:spTree>
      <p:nvGrpSpPr>
        <p:cNvPr id="1" name=""/>
        <p:cNvGrpSpPr/>
        <p:nvPr/>
      </p:nvGrpSpPr>
      <p:grpSpPr>
        <a:xfrm>
          <a:off x="0" y="0"/>
          <a:ext cx="0" cy="0"/>
          <a:chOff x="0" y="0"/>
          <a:chExt cx="0" cy="0"/>
        </a:xfrm>
      </p:grpSpPr>
      <p:sp>
        <p:nvSpPr>
          <p:cNvPr id="7" name="Rectangle 6"/>
          <p:cNvSpPr/>
          <p:nvPr userDrawn="1"/>
        </p:nvSpPr>
        <p:spPr bwMode="white">
          <a:xfrm>
            <a:off x="1" y="0"/>
            <a:ext cx="6221445"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520835" y="1447801"/>
            <a:ext cx="5434948" cy="1178442"/>
          </a:xfrm>
          <a:prstGeom prst="rect">
            <a:avLst/>
          </a:prstGeom>
        </p:spPr>
        <p:txBody>
          <a:bodyPr>
            <a:noAutofit/>
          </a:bodyPr>
          <a:lstStyle>
            <a:lvl1pPr marL="0" indent="0">
              <a:buNone/>
              <a:defRPr sz="4000" b="0" cap="none" baseline="0">
                <a:gradFill>
                  <a:gsLst>
                    <a:gs pos="100000">
                      <a:schemeClr val="bg1"/>
                    </a:gs>
                    <a:gs pos="0">
                      <a:schemeClr val="bg1"/>
                    </a:gs>
                  </a:gsLst>
                  <a:lin ang="5400000" scaled="0"/>
                </a:gradFill>
                <a:latin typeface="+mj-lt"/>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dirty="0" smtClean="0"/>
              <a:t>Click to edit Master text styles.</a:t>
            </a:r>
          </a:p>
        </p:txBody>
      </p:sp>
      <p:sp>
        <p:nvSpPr>
          <p:cNvPr id="9" name="Content Placeholder 5"/>
          <p:cNvSpPr>
            <a:spLocks noGrp="1"/>
          </p:cNvSpPr>
          <p:nvPr>
            <p:ph sz="quarter" idx="13"/>
          </p:nvPr>
        </p:nvSpPr>
        <p:spPr>
          <a:xfrm>
            <a:off x="520835" y="2734985"/>
            <a:ext cx="5445583" cy="609398"/>
          </a:xfrm>
          <a:prstGeom prst="rect">
            <a:avLst/>
          </a:prstGeom>
        </p:spPr>
        <p:txBody>
          <a:bodyPr>
            <a:noAutofit/>
          </a:bodyPr>
          <a:lstStyle>
            <a:lvl1pPr marL="0" indent="0">
              <a:spcBef>
                <a:spcPts val="1200"/>
              </a:spcBef>
              <a:buFont typeface="Arial" pitchFamily="34" charset="0"/>
              <a:buNone/>
              <a:defRPr lang="en-US" sz="2000" kern="1200" spc="0" dirty="0" smtClean="0">
                <a:gradFill>
                  <a:gsLst>
                    <a:gs pos="100000">
                      <a:schemeClr val="bg1"/>
                    </a:gs>
                    <a:gs pos="0">
                      <a:schemeClr val="bg1"/>
                    </a:gs>
                  </a:gsLst>
                  <a:lin ang="5400000" scaled="0"/>
                </a:gradFill>
                <a:latin typeface="+mn-lt"/>
                <a:ea typeface="+mn-ea"/>
                <a:cs typeface="Segoe UI" pitchFamily="34" charset="0"/>
              </a:defRPr>
            </a:lvl1pPr>
            <a:lvl2pPr marL="914240" indent="-380933">
              <a:defRPr lang="en-US" sz="2100" kern="1200" dirty="0" smtClean="0">
                <a:solidFill>
                  <a:schemeClr val="bg2">
                    <a:lumMod val="50000"/>
                  </a:schemeClr>
                </a:solidFill>
                <a:latin typeface="+mn-lt"/>
                <a:ea typeface="+mn-ea"/>
                <a:cs typeface="Arial" pitchFamily="34" charset="0"/>
              </a:defRPr>
            </a:lvl2pPr>
            <a:lvl3pPr marL="914240" indent="-228560">
              <a:defRPr lang="en-US" sz="1900" kern="1200" dirty="0" smtClean="0">
                <a:solidFill>
                  <a:schemeClr val="bg2">
                    <a:lumMod val="50000"/>
                  </a:schemeClr>
                </a:solidFill>
                <a:latin typeface="+mn-lt"/>
                <a:ea typeface="+mn-ea"/>
                <a:cs typeface="Arial" pitchFamily="34" charset="0"/>
              </a:defRPr>
            </a:lvl3pPr>
            <a:lvl4pPr marL="1218987" indent="-228560">
              <a:defRPr lang="en-US" sz="1600" kern="1200" dirty="0" smtClean="0">
                <a:solidFill>
                  <a:schemeClr val="bg2">
                    <a:lumMod val="50000"/>
                  </a:schemeClr>
                </a:solidFill>
                <a:latin typeface="+mn-lt"/>
                <a:ea typeface="+mn-ea"/>
                <a:cs typeface="Arial" pitchFamily="34" charset="0"/>
              </a:defRPr>
            </a:lvl4pPr>
            <a:lvl5pPr marL="1447547" indent="-228560">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smtClean="0"/>
              <a:t>Click to edit Master text styles</a:t>
            </a:r>
          </a:p>
        </p:txBody>
      </p:sp>
      <p:sp>
        <p:nvSpPr>
          <p:cNvPr id="4" name="Picture Placeholder 3"/>
          <p:cNvSpPr>
            <a:spLocks noGrp="1"/>
          </p:cNvSpPr>
          <p:nvPr>
            <p:ph type="pic" sz="quarter" idx="14" hasCustomPrompt="1"/>
          </p:nvPr>
        </p:nvSpPr>
        <p:spPr>
          <a:xfrm>
            <a:off x="6210330" y="0"/>
            <a:ext cx="5981670" cy="6858000"/>
          </a:xfrm>
        </p:spPr>
        <p:txBody>
          <a:bodyPr lIns="182880" anchor="ctr"/>
          <a:lstStyle>
            <a:lvl1pPr marL="0" indent="0" algn="l">
              <a:buNone/>
              <a:defRPr/>
            </a:lvl1pPr>
          </a:lstStyle>
          <a:p>
            <a:r>
              <a:rPr lang="en-US" dirty="0" smtClean="0"/>
              <a:t>Click to insert photo.</a:t>
            </a:r>
            <a:endParaRPr lang="en-US" dirty="0"/>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Tree>
    <p:extLst>
      <p:ext uri="{BB962C8B-B14F-4D97-AF65-F5344CB8AC3E}">
        <p14:creationId xmlns:p14="http://schemas.microsoft.com/office/powerpoint/2010/main" val="1916714512"/>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248" y="2819604"/>
            <a:ext cx="11151917" cy="1218795"/>
          </a:xfrm>
        </p:spPr>
        <p:txBody>
          <a:bodyPr anchor="b" anchorCtr="0"/>
          <a:lstStyle>
            <a:lvl1pPr>
              <a:defRPr sz="8800" spc="-300" baseline="0">
                <a:gradFill>
                  <a:gsLst>
                    <a:gs pos="100000">
                      <a:schemeClr val="bg1"/>
                    </a:gs>
                    <a:gs pos="0">
                      <a:schemeClr val="bg1"/>
                    </a:gs>
                  </a:gsLst>
                  <a:lin ang="5400000" scaled="0"/>
                </a:gradFill>
              </a:defRPr>
            </a:lvl1pPr>
          </a:lstStyle>
          <a:p>
            <a:r>
              <a:rPr lang="en-US" dirty="0" smtClean="0"/>
              <a:t>Click to edit title style</a:t>
            </a:r>
            <a:endParaRPr lang="en-US" dirty="0"/>
          </a:p>
        </p:txBody>
      </p:sp>
      <p:pic>
        <p:nvPicPr>
          <p:cNvPr id="5" name="Picture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95967" y="6014914"/>
            <a:ext cx="1739313" cy="815899"/>
          </a:xfrm>
          <a:prstGeom prst="rect">
            <a:avLst/>
          </a:prstGeom>
        </p:spPr>
      </p:pic>
    </p:spTree>
    <p:extLst>
      <p:ext uri="{BB962C8B-B14F-4D97-AF65-F5344CB8AC3E}">
        <p14:creationId xmlns:p14="http://schemas.microsoft.com/office/powerpoint/2010/main" val="352435684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lor Block text w/Photo on Left">
    <p:spTree>
      <p:nvGrpSpPr>
        <p:cNvPr id="1" name=""/>
        <p:cNvGrpSpPr/>
        <p:nvPr/>
      </p:nvGrpSpPr>
      <p:grpSpPr>
        <a:xfrm>
          <a:off x="0" y="0"/>
          <a:ext cx="0" cy="0"/>
          <a:chOff x="0" y="0"/>
          <a:chExt cx="0" cy="0"/>
        </a:xfrm>
      </p:grpSpPr>
      <p:sp>
        <p:nvSpPr>
          <p:cNvPr id="7" name="Rectangle 6"/>
          <p:cNvSpPr/>
          <p:nvPr userDrawn="1"/>
        </p:nvSpPr>
        <p:spPr bwMode="white">
          <a:xfrm>
            <a:off x="5968968" y="0"/>
            <a:ext cx="6223032"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6219710" y="1447801"/>
            <a:ext cx="5434948" cy="1178442"/>
          </a:xfrm>
          <a:prstGeom prst="rect">
            <a:avLst/>
          </a:prstGeom>
        </p:spPr>
        <p:txBody>
          <a:bodyPr>
            <a:noAutofit/>
          </a:bodyPr>
          <a:lstStyle>
            <a:lvl1pPr marL="0" indent="0">
              <a:buNone/>
              <a:defRPr sz="4000" b="0" cap="none" baseline="0">
                <a:gradFill>
                  <a:gsLst>
                    <a:gs pos="100000">
                      <a:schemeClr val="bg1"/>
                    </a:gs>
                    <a:gs pos="0">
                      <a:schemeClr val="bg1"/>
                    </a:gs>
                  </a:gsLst>
                  <a:lin ang="5400000" scaled="0"/>
                </a:gradFill>
                <a:latin typeface="+mj-lt"/>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dirty="0" smtClean="0"/>
              <a:t>Click to edit Master text styles.</a:t>
            </a:r>
          </a:p>
        </p:txBody>
      </p:sp>
      <p:sp>
        <p:nvSpPr>
          <p:cNvPr id="9" name="Content Placeholder 5"/>
          <p:cNvSpPr>
            <a:spLocks noGrp="1"/>
          </p:cNvSpPr>
          <p:nvPr>
            <p:ph sz="quarter" idx="13"/>
          </p:nvPr>
        </p:nvSpPr>
        <p:spPr>
          <a:xfrm>
            <a:off x="6219710" y="2734985"/>
            <a:ext cx="5445583" cy="609398"/>
          </a:xfrm>
          <a:prstGeom prst="rect">
            <a:avLst/>
          </a:prstGeom>
        </p:spPr>
        <p:txBody>
          <a:bodyPr>
            <a:noAutofit/>
          </a:bodyPr>
          <a:lstStyle>
            <a:lvl1pPr marL="0" indent="0">
              <a:spcBef>
                <a:spcPts val="1200"/>
              </a:spcBef>
              <a:buFont typeface="Arial" pitchFamily="34" charset="0"/>
              <a:buNone/>
              <a:defRPr lang="en-US" sz="2000" kern="1200" spc="0" dirty="0" smtClean="0">
                <a:gradFill>
                  <a:gsLst>
                    <a:gs pos="100000">
                      <a:schemeClr val="bg1"/>
                    </a:gs>
                    <a:gs pos="0">
                      <a:schemeClr val="bg1"/>
                    </a:gs>
                  </a:gsLst>
                  <a:lin ang="5400000" scaled="0"/>
                </a:gradFill>
                <a:latin typeface="+mn-lt"/>
                <a:ea typeface="+mn-ea"/>
                <a:cs typeface="Segoe UI" pitchFamily="34" charset="0"/>
              </a:defRPr>
            </a:lvl1pPr>
            <a:lvl2pPr marL="914240" indent="-380933">
              <a:defRPr lang="en-US" sz="2100" kern="1200" dirty="0" smtClean="0">
                <a:solidFill>
                  <a:schemeClr val="bg2">
                    <a:lumMod val="50000"/>
                  </a:schemeClr>
                </a:solidFill>
                <a:latin typeface="+mn-lt"/>
                <a:ea typeface="+mn-ea"/>
                <a:cs typeface="Arial" pitchFamily="34" charset="0"/>
              </a:defRPr>
            </a:lvl2pPr>
            <a:lvl3pPr marL="914240" indent="-228560">
              <a:defRPr lang="en-US" sz="1900" kern="1200" dirty="0" smtClean="0">
                <a:solidFill>
                  <a:schemeClr val="bg2">
                    <a:lumMod val="50000"/>
                  </a:schemeClr>
                </a:solidFill>
                <a:latin typeface="+mn-lt"/>
                <a:ea typeface="+mn-ea"/>
                <a:cs typeface="Arial" pitchFamily="34" charset="0"/>
              </a:defRPr>
            </a:lvl3pPr>
            <a:lvl4pPr marL="1218987" indent="-228560">
              <a:defRPr lang="en-US" sz="1600" kern="1200" dirty="0" smtClean="0">
                <a:solidFill>
                  <a:schemeClr val="bg2">
                    <a:lumMod val="50000"/>
                  </a:schemeClr>
                </a:solidFill>
                <a:latin typeface="+mn-lt"/>
                <a:ea typeface="+mn-ea"/>
                <a:cs typeface="Arial" pitchFamily="34" charset="0"/>
              </a:defRPr>
            </a:lvl4pPr>
            <a:lvl5pPr marL="1447547" indent="-228560">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smtClean="0"/>
              <a:t>Click to edit Master text styles</a:t>
            </a:r>
          </a:p>
        </p:txBody>
      </p:sp>
      <p:sp>
        <p:nvSpPr>
          <p:cNvPr id="4" name="Picture Placeholder 3"/>
          <p:cNvSpPr>
            <a:spLocks noGrp="1"/>
          </p:cNvSpPr>
          <p:nvPr>
            <p:ph type="pic" sz="quarter" idx="14" hasCustomPrompt="1"/>
          </p:nvPr>
        </p:nvSpPr>
        <p:spPr>
          <a:xfrm>
            <a:off x="0" y="0"/>
            <a:ext cx="5981670" cy="6858000"/>
          </a:xfrm>
        </p:spPr>
        <p:txBody>
          <a:bodyPr lIns="182880" anchor="ctr"/>
          <a:lstStyle>
            <a:lvl1pPr marL="0" indent="0" algn="l">
              <a:buNone/>
              <a:defRPr/>
            </a:lvl1pPr>
          </a:lstStyle>
          <a:p>
            <a:r>
              <a:rPr lang="en-US" dirty="0" smtClean="0"/>
              <a:t>Click to insert photo.</a:t>
            </a:r>
            <a:endParaRPr lang="en-US" dirty="0"/>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95967" y="6014914"/>
            <a:ext cx="1739313" cy="815899"/>
          </a:xfrm>
          <a:prstGeom prst="rect">
            <a:avLst/>
          </a:prstGeom>
        </p:spPr>
      </p:pic>
    </p:spTree>
    <p:extLst>
      <p:ext uri="{BB962C8B-B14F-4D97-AF65-F5344CB8AC3E}">
        <p14:creationId xmlns:p14="http://schemas.microsoft.com/office/powerpoint/2010/main" val="2583214982"/>
      </p:ext>
    </p:extLst>
  </p:cSld>
  <p:clrMapOvr>
    <a:masterClrMapping/>
  </p:clrMapOvr>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lor Block Quote ">
    <p:spTree>
      <p:nvGrpSpPr>
        <p:cNvPr id="1" name=""/>
        <p:cNvGrpSpPr/>
        <p:nvPr/>
      </p:nvGrpSpPr>
      <p:grpSpPr>
        <a:xfrm>
          <a:off x="0" y="0"/>
          <a:ext cx="0" cy="0"/>
          <a:chOff x="0" y="0"/>
          <a:chExt cx="0" cy="0"/>
        </a:xfrm>
      </p:grpSpPr>
      <p:sp>
        <p:nvSpPr>
          <p:cNvPr id="2" name="Rectangle 1"/>
          <p:cNvSpPr/>
          <p:nvPr userDrawn="1"/>
        </p:nvSpPr>
        <p:spPr bwMode="white">
          <a:xfrm>
            <a:off x="1" y="1057274"/>
            <a:ext cx="12192000" cy="49244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a typeface="Segoe UI" pitchFamily="34" charset="0"/>
              <a:cs typeface="Segoe UI" pitchFamily="34" charset="0"/>
            </a:endParaRPr>
          </a:p>
        </p:txBody>
      </p:sp>
      <p:sp>
        <p:nvSpPr>
          <p:cNvPr id="5" name="Content Placeholder 4"/>
          <p:cNvSpPr>
            <a:spLocks noGrp="1"/>
          </p:cNvSpPr>
          <p:nvPr>
            <p:ph sz="quarter" idx="11" hasCustomPrompt="1"/>
          </p:nvPr>
        </p:nvSpPr>
        <p:spPr>
          <a:xfrm>
            <a:off x="520836" y="1358054"/>
            <a:ext cx="11155093" cy="2863073"/>
          </a:xfrm>
          <a:prstGeom prst="rect">
            <a:avLst/>
          </a:prstGeom>
        </p:spPr>
        <p:txBody>
          <a:bodyPr>
            <a:normAutofit/>
          </a:bodyPr>
          <a:lstStyle>
            <a:lvl1pPr marL="0" indent="0">
              <a:lnSpc>
                <a:spcPct val="90000"/>
              </a:lnSpc>
              <a:buNone/>
              <a:defRPr sz="6400">
                <a:gradFill>
                  <a:gsLst>
                    <a:gs pos="100000">
                      <a:schemeClr val="bg1"/>
                    </a:gs>
                    <a:gs pos="0">
                      <a:schemeClr val="bg1"/>
                    </a:gs>
                  </a:gsLst>
                  <a:lin ang="5400000" scaled="0"/>
                </a:gradFill>
                <a:latin typeface="+mj-lt"/>
              </a:defRPr>
            </a:lvl1pPr>
            <a:lvl2pPr>
              <a:defRPr sz="6400">
                <a:solidFill>
                  <a:schemeClr val="tx2"/>
                </a:solidFill>
                <a:latin typeface="+mn-lt"/>
              </a:defRPr>
            </a:lvl2pPr>
          </a:lstStyle>
          <a:p>
            <a:pPr lvl="0"/>
            <a:r>
              <a:rPr lang="en-US" dirty="0" smtClean="0"/>
              <a:t>“Click to edit Master text styles”</a:t>
            </a:r>
          </a:p>
        </p:txBody>
      </p:sp>
      <p:sp>
        <p:nvSpPr>
          <p:cNvPr id="11" name="Content Placeholder 4"/>
          <p:cNvSpPr>
            <a:spLocks noGrp="1"/>
          </p:cNvSpPr>
          <p:nvPr>
            <p:ph sz="quarter" idx="13"/>
          </p:nvPr>
        </p:nvSpPr>
        <p:spPr>
          <a:xfrm>
            <a:off x="520836" y="4343401"/>
            <a:ext cx="11155093" cy="470747"/>
          </a:xfrm>
          <a:prstGeom prst="rect">
            <a:avLst/>
          </a:prstGeom>
        </p:spPr>
        <p:txBody>
          <a:bodyPr>
            <a:normAutofit/>
          </a:bodyPr>
          <a:lstStyle>
            <a:lvl1pPr marL="0" indent="0">
              <a:lnSpc>
                <a:spcPct val="90000"/>
              </a:lnSpc>
              <a:buNone/>
              <a:defRPr sz="3600">
                <a:gradFill>
                  <a:gsLst>
                    <a:gs pos="100000">
                      <a:schemeClr val="bg1"/>
                    </a:gs>
                    <a:gs pos="0">
                      <a:schemeClr val="bg1"/>
                    </a:gs>
                  </a:gsLst>
                  <a:lin ang="5400000" scaled="0"/>
                </a:gradFill>
                <a:latin typeface="+mj-lt"/>
              </a:defRPr>
            </a:lvl1pPr>
            <a:lvl2pPr>
              <a:defRPr sz="6400">
                <a:solidFill>
                  <a:schemeClr val="tx2"/>
                </a:solidFill>
                <a:latin typeface="+mn-lt"/>
              </a:defRPr>
            </a:lvl2pPr>
          </a:lstStyle>
          <a:p>
            <a:pPr lvl="0"/>
            <a:r>
              <a:rPr lang="en-US" smtClean="0"/>
              <a:t>Click to edit Master text styles</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
        <p:nvSpPr>
          <p:cNvPr id="8" name="Slide Number Placeholder 9"/>
          <p:cNvSpPr>
            <a:spLocks noGrp="1"/>
          </p:cNvSpPr>
          <p:nvPr>
            <p:ph type="sldNum" sz="quarter" idx="12"/>
          </p:nvPr>
        </p:nvSpPr>
        <p:spPr>
          <a:xfrm>
            <a:off x="520836" y="6399557"/>
            <a:ext cx="1229592" cy="285022"/>
          </a:xfrm>
          <a:prstGeom prst="rect">
            <a:avLst/>
          </a:prstGeom>
        </p:spPr>
        <p:txBody>
          <a:bodyPr lIns="121899" tIns="60949" rIns="121899" bIns="60949" anchor="ctr"/>
          <a:lstStyle>
            <a:lvl1pPr algn="l">
              <a:defRPr sz="1400">
                <a:solidFill>
                  <a:srgbClr val="505050"/>
                </a:solidFill>
              </a:defRPr>
            </a:lvl1pPr>
          </a:lstStyle>
          <a:p>
            <a:pPr defTabSz="914363"/>
            <a:fld id="{727B4C2D-45E2-4621-8491-2995EB46A674}" type="slidenum">
              <a:rPr lang="en-US" smtClean="0"/>
              <a:pPr defTabSz="914363"/>
              <a:t>‹#›</a:t>
            </a:fld>
            <a:endParaRPr lang="en-US" dirty="0"/>
          </a:p>
        </p:txBody>
      </p:sp>
    </p:spTree>
    <p:extLst>
      <p:ext uri="{BB962C8B-B14F-4D97-AF65-F5344CB8AC3E}">
        <p14:creationId xmlns:p14="http://schemas.microsoft.com/office/powerpoint/2010/main" val="20825070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
        <p:nvSpPr>
          <p:cNvPr id="5" name="Slide Number Placeholder 9"/>
          <p:cNvSpPr>
            <a:spLocks noGrp="1"/>
          </p:cNvSpPr>
          <p:nvPr>
            <p:ph type="sldNum" sz="quarter" idx="12"/>
          </p:nvPr>
        </p:nvSpPr>
        <p:spPr>
          <a:xfrm>
            <a:off x="520836" y="6399557"/>
            <a:ext cx="1229592" cy="285022"/>
          </a:xfrm>
          <a:prstGeom prst="rect">
            <a:avLst/>
          </a:prstGeom>
        </p:spPr>
        <p:txBody>
          <a:bodyPr lIns="121899" tIns="60949" rIns="121899" bIns="60949" anchor="ctr"/>
          <a:lstStyle>
            <a:lvl1pPr algn="l">
              <a:defRPr sz="1400">
                <a:solidFill>
                  <a:srgbClr val="505050"/>
                </a:solidFill>
              </a:defRPr>
            </a:lvl1pPr>
          </a:lstStyle>
          <a:p>
            <a:pPr defTabSz="914363"/>
            <a:fld id="{727B4C2D-45E2-4621-8491-2995EB46A674}" type="slidenum">
              <a:rPr lang="en-US" smtClean="0"/>
              <a:pPr defTabSz="914363"/>
              <a:t>‹#›</a:t>
            </a:fld>
            <a:endParaRPr lang="en-US" dirty="0"/>
          </a:p>
        </p:txBody>
      </p:sp>
    </p:spTree>
    <p:extLst>
      <p:ext uri="{BB962C8B-B14F-4D97-AF65-F5344CB8AC3E}">
        <p14:creationId xmlns:p14="http://schemas.microsoft.com/office/powerpoint/2010/main" val="84249856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95430" y="228601"/>
            <a:ext cx="11151917" cy="747897"/>
          </a:xfrm>
        </p:spPr>
        <p:txBody>
          <a:bodyPr/>
          <a:lstStyle/>
          <a:p>
            <a:r>
              <a:rPr lang="en-US" dirty="0" smtClean="0"/>
              <a:t>Click to edit Master title style</a:t>
            </a:r>
            <a:endParaRPr lang="en-US" dirty="0"/>
          </a:p>
        </p:txBody>
      </p:sp>
      <p:sp>
        <p:nvSpPr>
          <p:cNvPr id="4" name="Text Placeholder 3"/>
          <p:cNvSpPr>
            <a:spLocks noGrp="1"/>
          </p:cNvSpPr>
          <p:nvPr>
            <p:ph type="body" sz="quarter" idx="10"/>
          </p:nvPr>
        </p:nvSpPr>
        <p:spPr>
          <a:xfrm>
            <a:off x="495429" y="1028700"/>
            <a:ext cx="11242428" cy="495300"/>
          </a:xfrm>
        </p:spPr>
        <p:txBody>
          <a:bodyPr/>
          <a:lstStyle>
            <a:lvl1pPr marL="0" indent="0">
              <a:buNone/>
              <a:defRPr sz="2800"/>
            </a:lvl1pPr>
          </a:lstStyle>
          <a:p>
            <a:pPr lvl="0"/>
            <a:r>
              <a:rPr lang="en-US" dirty="0"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
        <p:nvSpPr>
          <p:cNvPr id="7" name="Slide Number Placeholder 9"/>
          <p:cNvSpPr>
            <a:spLocks noGrp="1"/>
          </p:cNvSpPr>
          <p:nvPr>
            <p:ph type="sldNum" sz="quarter" idx="12"/>
          </p:nvPr>
        </p:nvSpPr>
        <p:spPr>
          <a:xfrm>
            <a:off x="520836" y="6399557"/>
            <a:ext cx="1229592" cy="285022"/>
          </a:xfrm>
          <a:prstGeom prst="rect">
            <a:avLst/>
          </a:prstGeom>
        </p:spPr>
        <p:txBody>
          <a:bodyPr lIns="121899" tIns="60949" rIns="121899" bIns="60949" anchor="ctr"/>
          <a:lstStyle>
            <a:lvl1pPr algn="l">
              <a:defRPr sz="1400">
                <a:solidFill>
                  <a:srgbClr val="505050"/>
                </a:solidFill>
              </a:defRPr>
            </a:lvl1pPr>
          </a:lstStyle>
          <a:p>
            <a:pPr defTabSz="914363"/>
            <a:fld id="{727B4C2D-45E2-4621-8491-2995EB46A674}" type="slidenum">
              <a:rPr lang="en-US" smtClean="0"/>
              <a:pPr defTabSz="914363"/>
              <a:t>‹#›</a:t>
            </a:fld>
            <a:endParaRPr lang="en-US" dirty="0"/>
          </a:p>
        </p:txBody>
      </p:sp>
    </p:spTree>
    <p:extLst>
      <p:ext uri="{BB962C8B-B14F-4D97-AF65-F5344CB8AC3E}">
        <p14:creationId xmlns:p14="http://schemas.microsoft.com/office/powerpoint/2010/main" val="364428190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836" y="228601"/>
            <a:ext cx="11155093"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248" y="1447799"/>
            <a:ext cx="11151917" cy="2043636"/>
          </a:xfrm>
          <a:prstGeom prst="rect">
            <a:avLst/>
          </a:prstGeom>
        </p:spPr>
        <p:txBody>
          <a:bodyPr/>
          <a:lstStyle>
            <a:lvl1pPr marL="342900" indent="-3429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65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40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30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6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7"/>
            <a:ext cx="12192001" cy="619125"/>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sz="3600"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192207848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9"/>
          <p:cNvSpPr>
            <a:spLocks noGrp="1"/>
          </p:cNvSpPr>
          <p:nvPr>
            <p:ph type="sldNum" sz="quarter" idx="12"/>
          </p:nvPr>
        </p:nvSpPr>
        <p:spPr>
          <a:xfrm>
            <a:off x="520836" y="6399557"/>
            <a:ext cx="1229592" cy="285022"/>
          </a:xfrm>
          <a:prstGeom prst="rect">
            <a:avLst/>
          </a:prstGeom>
        </p:spPr>
        <p:txBody>
          <a:bodyPr lIns="121899" tIns="60949" rIns="121899" bIns="60949" anchor="ctr"/>
          <a:lstStyle>
            <a:lvl1pPr algn="l">
              <a:defRPr sz="1400">
                <a:solidFill>
                  <a:srgbClr val="505050"/>
                </a:solidFill>
              </a:defRPr>
            </a:lvl1pPr>
          </a:lstStyle>
          <a:p>
            <a:pPr defTabSz="914363"/>
            <a:fld id="{727B4C2D-45E2-4621-8491-2995EB46A674}" type="slidenum">
              <a:rPr lang="en-US" smtClean="0"/>
              <a:pPr defTabSz="914363"/>
              <a:t>‹#›</a:t>
            </a:fld>
            <a:endParaRPr lang="en-US" dirty="0"/>
          </a:p>
        </p:txBody>
      </p:sp>
    </p:spTree>
    <p:extLst>
      <p:ext uri="{BB962C8B-B14F-4D97-AF65-F5344CB8AC3E}">
        <p14:creationId xmlns:p14="http://schemas.microsoft.com/office/powerpoint/2010/main" val="39690676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Slide Number Placeholder 9"/>
          <p:cNvSpPr>
            <a:spLocks noGrp="1"/>
          </p:cNvSpPr>
          <p:nvPr>
            <p:ph type="sldNum" sz="quarter" idx="12"/>
          </p:nvPr>
        </p:nvSpPr>
        <p:spPr>
          <a:xfrm>
            <a:off x="520836" y="6399557"/>
            <a:ext cx="560832" cy="219456"/>
          </a:xfrm>
          <a:prstGeom prst="rect">
            <a:avLst/>
          </a:prstGeom>
        </p:spPr>
        <p:txBody>
          <a:bodyPr lIns="121899" tIns="60949" rIns="121899" bIns="60949" anchor="ctr"/>
          <a:lstStyle>
            <a:lvl1pPr algn="l">
              <a:defRPr sz="1600">
                <a:gradFill>
                  <a:gsLst>
                    <a:gs pos="100000">
                      <a:schemeClr val="bg2"/>
                    </a:gs>
                    <a:gs pos="0">
                      <a:schemeClr val="bg2"/>
                    </a:gs>
                  </a:gsLst>
                  <a:lin ang="5400000" scaled="0"/>
                </a:gradFill>
              </a:defRPr>
            </a:lvl1pPr>
          </a:lstStyle>
          <a:p>
            <a:pPr defTabSz="914363"/>
            <a:fld id="{727B4C2D-45E2-4621-8491-2995EB46A674}" type="slidenum">
              <a:rPr lang="en-US" smtClean="0">
                <a:gradFill>
                  <a:gsLst>
                    <a:gs pos="100000">
                      <a:srgbClr val="797A7D"/>
                    </a:gs>
                    <a:gs pos="0">
                      <a:srgbClr val="797A7D"/>
                    </a:gs>
                  </a:gsLst>
                  <a:lin ang="5400000" scaled="0"/>
                </a:gradFill>
              </a:rPr>
              <a:pPr defTabSz="914363"/>
              <a:t>‹#›</a:t>
            </a:fld>
            <a:endParaRPr lang="en-US" dirty="0">
              <a:gradFill>
                <a:gsLst>
                  <a:gs pos="100000">
                    <a:srgbClr val="797A7D"/>
                  </a:gs>
                  <a:gs pos="0">
                    <a:srgbClr val="797A7D"/>
                  </a:gs>
                </a:gsLst>
                <a:lin ang="5400000" scaled="0"/>
              </a:gradFill>
            </a:endParaRPr>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Tree>
    <p:extLst>
      <p:ext uri="{BB962C8B-B14F-4D97-AF65-F5344CB8AC3E}">
        <p14:creationId xmlns:p14="http://schemas.microsoft.com/office/powerpoint/2010/main" val="411894559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amp; Content,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248" y="1447799"/>
            <a:ext cx="11151917" cy="1975926"/>
          </a:xfrm>
          <a:prstGeom prst="rect">
            <a:avLst/>
          </a:prstGeom>
        </p:spPr>
        <p:txBody>
          <a:bodyPr/>
          <a:lstStyle>
            <a:lvl1pPr marL="0" indent="0">
              <a:spcBef>
                <a:spcPts val="2400"/>
              </a:spcBef>
              <a:buNone/>
              <a:defRPr sz="4000">
                <a:gradFill>
                  <a:gsLst>
                    <a:gs pos="100000">
                      <a:schemeClr val="bg2"/>
                    </a:gs>
                    <a:gs pos="0">
                      <a:schemeClr val="bg2"/>
                    </a:gs>
                  </a:gsLst>
                  <a:lin ang="5400000" scaled="0"/>
                </a:gradFill>
                <a:latin typeface="+mn-lt"/>
              </a:defRPr>
            </a:lvl1pPr>
            <a:lvl2pPr marL="0" indent="0">
              <a:buNone/>
              <a:defRPr sz="2000">
                <a:gradFill>
                  <a:gsLst>
                    <a:gs pos="100000">
                      <a:schemeClr val="bg2"/>
                    </a:gs>
                    <a:gs pos="0">
                      <a:schemeClr val="bg2"/>
                    </a:gs>
                  </a:gsLst>
                  <a:lin ang="5400000" scaled="0"/>
                </a:gradFill>
                <a:latin typeface="+mn-lt"/>
              </a:defRPr>
            </a:lvl2pPr>
            <a:lvl3pPr marL="231775" indent="0">
              <a:buNone/>
              <a:defRPr sz="2000">
                <a:gradFill>
                  <a:gsLst>
                    <a:gs pos="100000">
                      <a:schemeClr val="bg2"/>
                    </a:gs>
                    <a:gs pos="0">
                      <a:schemeClr val="bg2"/>
                    </a:gs>
                  </a:gsLst>
                  <a:lin ang="5400000" scaled="0"/>
                </a:gradFill>
                <a:latin typeface="+mn-lt"/>
              </a:defRPr>
            </a:lvl3pPr>
            <a:lvl4pPr marL="457200" indent="0">
              <a:buNone/>
              <a:defRPr sz="2000">
                <a:gradFill>
                  <a:gsLst>
                    <a:gs pos="100000">
                      <a:schemeClr val="bg2"/>
                    </a:gs>
                    <a:gs pos="0">
                      <a:schemeClr val="bg2"/>
                    </a:gs>
                  </a:gsLst>
                  <a:lin ang="5400000" scaled="0"/>
                </a:gradFill>
                <a:latin typeface="+mn-lt"/>
              </a:defRPr>
            </a:lvl4pPr>
            <a:lvl5pPr marL="693738" indent="0">
              <a:buNone/>
              <a:defRPr sz="2000">
                <a:gradFill>
                  <a:gsLst>
                    <a:gs pos="100000">
                      <a:schemeClr val="bg2"/>
                    </a:gs>
                    <a:gs pos="0">
                      <a:schemeClr val="bg2"/>
                    </a:gs>
                  </a:gsLst>
                  <a:lin ang="5400000" scaled="0"/>
                </a:gra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Slide Number Placeholder 9"/>
          <p:cNvSpPr>
            <a:spLocks noGrp="1"/>
          </p:cNvSpPr>
          <p:nvPr>
            <p:ph type="sldNum" sz="quarter" idx="12"/>
          </p:nvPr>
        </p:nvSpPr>
        <p:spPr>
          <a:xfrm>
            <a:off x="520836" y="6399557"/>
            <a:ext cx="560832" cy="219456"/>
          </a:xfrm>
          <a:prstGeom prst="rect">
            <a:avLst/>
          </a:prstGeom>
        </p:spPr>
        <p:txBody>
          <a:bodyPr lIns="121899" tIns="60949" rIns="121899" bIns="60949" anchor="ctr"/>
          <a:lstStyle>
            <a:lvl1pPr algn="l">
              <a:defRPr sz="1600">
                <a:gradFill>
                  <a:gsLst>
                    <a:gs pos="100000">
                      <a:schemeClr val="bg2"/>
                    </a:gs>
                    <a:gs pos="0">
                      <a:schemeClr val="bg2"/>
                    </a:gs>
                  </a:gsLst>
                  <a:lin ang="5400000" scaled="0"/>
                </a:gradFill>
              </a:defRPr>
            </a:lvl1pPr>
          </a:lstStyle>
          <a:p>
            <a:pPr defTabSz="914363"/>
            <a:fld id="{727B4C2D-45E2-4621-8491-2995EB46A674}" type="slidenum">
              <a:rPr lang="en-US" smtClean="0">
                <a:gradFill>
                  <a:gsLst>
                    <a:gs pos="100000">
                      <a:srgbClr val="797A7D"/>
                    </a:gs>
                    <a:gs pos="0">
                      <a:srgbClr val="797A7D"/>
                    </a:gs>
                  </a:gsLst>
                  <a:lin ang="5400000" scaled="0"/>
                </a:gradFill>
              </a:rPr>
              <a:pPr defTabSz="914363"/>
              <a:t>‹#›</a:t>
            </a:fld>
            <a:endParaRPr lang="en-US" dirty="0">
              <a:gradFill>
                <a:gsLst>
                  <a:gs pos="100000">
                    <a:srgbClr val="797A7D"/>
                  </a:gs>
                  <a:gs pos="0">
                    <a:srgbClr val="797A7D"/>
                  </a:gs>
                </a:gsLst>
                <a:lin ang="5400000" scaled="0"/>
              </a:gradFill>
            </a:endParaRPr>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Tree>
    <p:extLst>
      <p:ext uri="{BB962C8B-B14F-4D97-AF65-F5344CB8AC3E}">
        <p14:creationId xmlns:p14="http://schemas.microsoft.com/office/powerpoint/2010/main" val="353857046"/>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Text Placeholder 3"/>
          <p:cNvSpPr>
            <a:spLocks noGrp="1"/>
          </p:cNvSpPr>
          <p:nvPr>
            <p:ph type="body" sz="quarter" idx="10"/>
          </p:nvPr>
        </p:nvSpPr>
        <p:spPr>
          <a:xfrm>
            <a:off x="495429" y="1028700"/>
            <a:ext cx="11242428" cy="495300"/>
          </a:xfrm>
        </p:spPr>
        <p:txBody>
          <a:bodyPr/>
          <a:lstStyle>
            <a:lvl1pPr marL="0" indent="0">
              <a:buNone/>
              <a:defRPr sz="2800"/>
            </a:lvl1pPr>
          </a:lstStyle>
          <a:p>
            <a:pPr lvl="0"/>
            <a:r>
              <a:rPr lang="en-US" dirty="0" smtClean="0"/>
              <a:t>Click to edit Master text styles</a:t>
            </a:r>
          </a:p>
        </p:txBody>
      </p:sp>
      <p:sp>
        <p:nvSpPr>
          <p:cNvPr id="5" name="Slide Number Placeholder 9"/>
          <p:cNvSpPr>
            <a:spLocks noGrp="1"/>
          </p:cNvSpPr>
          <p:nvPr>
            <p:ph type="sldNum" sz="quarter" idx="12"/>
          </p:nvPr>
        </p:nvSpPr>
        <p:spPr>
          <a:xfrm>
            <a:off x="520836" y="6399557"/>
            <a:ext cx="560832" cy="219456"/>
          </a:xfrm>
          <a:prstGeom prst="rect">
            <a:avLst/>
          </a:prstGeom>
        </p:spPr>
        <p:txBody>
          <a:bodyPr lIns="121899" tIns="60949" rIns="121899" bIns="60949" anchor="ctr"/>
          <a:lstStyle>
            <a:lvl1pPr algn="l">
              <a:defRPr sz="1600">
                <a:gradFill>
                  <a:gsLst>
                    <a:gs pos="100000">
                      <a:schemeClr val="bg2"/>
                    </a:gs>
                    <a:gs pos="0">
                      <a:schemeClr val="bg2"/>
                    </a:gs>
                  </a:gsLst>
                  <a:lin ang="5400000" scaled="0"/>
                </a:gradFill>
              </a:defRPr>
            </a:lvl1pPr>
          </a:lstStyle>
          <a:p>
            <a:pPr defTabSz="914363"/>
            <a:fld id="{727B4C2D-45E2-4621-8491-2995EB46A674}" type="slidenum">
              <a:rPr lang="en-US" smtClean="0">
                <a:gradFill>
                  <a:gsLst>
                    <a:gs pos="100000">
                      <a:srgbClr val="797A7D"/>
                    </a:gs>
                    <a:gs pos="0">
                      <a:srgbClr val="797A7D"/>
                    </a:gs>
                  </a:gsLst>
                  <a:lin ang="5400000" scaled="0"/>
                </a:gradFill>
              </a:rPr>
              <a:pPr defTabSz="914363"/>
              <a:t>‹#›</a:t>
            </a:fld>
            <a:endParaRPr lang="en-US" dirty="0">
              <a:gradFill>
                <a:gsLst>
                  <a:gs pos="100000">
                    <a:srgbClr val="797A7D"/>
                  </a:gs>
                  <a:gs pos="0">
                    <a:srgbClr val="797A7D"/>
                  </a:gs>
                </a:gsLst>
                <a:lin ang="5400000" scaled="0"/>
              </a:gradFill>
            </a:endParaRP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
        <p:nvSpPr>
          <p:cNvPr id="7" name="Text Placeholder 4"/>
          <p:cNvSpPr>
            <a:spLocks noGrp="1"/>
          </p:cNvSpPr>
          <p:nvPr>
            <p:ph type="body" sz="quarter" idx="13"/>
          </p:nvPr>
        </p:nvSpPr>
        <p:spPr>
          <a:xfrm>
            <a:off x="519248" y="1847849"/>
            <a:ext cx="11151917" cy="2043636"/>
          </a:xfrm>
          <a:prstGeom prst="rect">
            <a:avLst/>
          </a:prstGeom>
        </p:spPr>
        <p:txBody>
          <a:bodyPr/>
          <a:lstStyle>
            <a:lvl1pPr marL="284163" indent="-284163">
              <a:buFont typeface="Wingdings" pitchFamily="2" charset="2"/>
              <a:buChar char=""/>
              <a:defRPr sz="4000">
                <a:latin typeface="+mn-lt"/>
              </a:defRPr>
            </a:lvl1pPr>
            <a:lvl2pPr marL="517525" indent="-233363">
              <a:buFont typeface="Wingdings" pitchFamily="2" charset="2"/>
              <a:buChar char=""/>
              <a:defRPr>
                <a:latin typeface="+mn-lt"/>
              </a:defRPr>
            </a:lvl2pPr>
            <a:lvl3pPr marL="741363" indent="-223838">
              <a:buFont typeface="Wingdings" pitchFamily="2" charset="2"/>
              <a:buChar char=""/>
              <a:tabLst/>
              <a:defRPr>
                <a:latin typeface="+mn-lt"/>
              </a:defRPr>
            </a:lvl3pPr>
            <a:lvl4pPr marL="914400" indent="-173038">
              <a:buFont typeface="Wingdings" pitchFamily="2" charset="2"/>
              <a:buChar char=""/>
              <a:defRPr>
                <a:latin typeface="+mn-lt"/>
              </a:defRPr>
            </a:lvl4pPr>
            <a:lvl5pPr marL="1087438" indent="-173038">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0275521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4" name="Title 1"/>
          <p:cNvSpPr>
            <a:spLocks noGrp="1"/>
          </p:cNvSpPr>
          <p:nvPr>
            <p:ph type="title"/>
          </p:nvPr>
        </p:nvSpPr>
        <p:spPr>
          <a:xfrm>
            <a:off x="519249" y="228602"/>
            <a:ext cx="11151917" cy="757131"/>
          </a:xfrm>
        </p:spPr>
        <p:txBody>
          <a:bodyPr/>
          <a:lstStyle>
            <a:lvl1pPr>
              <a:defRPr>
                <a:latin typeface="Segoe UI Light" panose="020B0502040204020203"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80085524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w/Bullets">
    <p:spTree>
      <p:nvGrpSpPr>
        <p:cNvPr id="1" name=""/>
        <p:cNvGrpSpPr/>
        <p:nvPr/>
      </p:nvGrpSpPr>
      <p:grpSpPr>
        <a:xfrm>
          <a:off x="0" y="0"/>
          <a:ext cx="0" cy="0"/>
          <a:chOff x="0" y="0"/>
          <a:chExt cx="0" cy="0"/>
        </a:xfrm>
      </p:grpSpPr>
      <p:sp>
        <p:nvSpPr>
          <p:cNvPr id="2" name="Title 1"/>
          <p:cNvSpPr>
            <a:spLocks noGrp="1"/>
          </p:cNvSpPr>
          <p:nvPr>
            <p:ph type="title"/>
          </p:nvPr>
        </p:nvSpPr>
        <p:spPr>
          <a:xfrm>
            <a:off x="519248" y="228601"/>
            <a:ext cx="11151917" cy="747897"/>
          </a:xfrm>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248" y="1447799"/>
            <a:ext cx="11151917" cy="2043636"/>
          </a:xfrm>
          <a:prstGeom prst="rect">
            <a:avLst/>
          </a:prstGeom>
        </p:spPr>
        <p:txBody>
          <a:bodyPr/>
          <a:lstStyle>
            <a:lvl1pPr marL="284163" indent="-284163">
              <a:buFont typeface="Wingdings" pitchFamily="2" charset="2"/>
              <a:buChar char=""/>
              <a:defRPr sz="4000"/>
            </a:lvl1pPr>
            <a:lvl2pPr marL="517525" indent="-233363">
              <a:buFont typeface="Wingdings" pitchFamily="2" charset="2"/>
              <a:buChar char=""/>
              <a:defRPr>
                <a:latin typeface="+mn-lt"/>
              </a:defRPr>
            </a:lvl2pPr>
            <a:lvl3pPr marL="741363" indent="-223838">
              <a:buFont typeface="Wingdings" pitchFamily="2" charset="2"/>
              <a:buChar char=""/>
              <a:tabLst/>
              <a:defRPr>
                <a:latin typeface="+mn-lt"/>
              </a:defRPr>
            </a:lvl3pPr>
            <a:lvl4pPr marL="914400" indent="-173038">
              <a:buFont typeface="Wingdings" pitchFamily="2" charset="2"/>
              <a:buChar char=""/>
              <a:defRPr>
                <a:latin typeface="+mn-lt"/>
              </a:defRPr>
            </a:lvl4pPr>
            <a:lvl5pPr marL="1087438" indent="-173038">
              <a:buFont typeface="Wingdings" pitchFamily="2" charset="2"/>
              <a:buChar char=""/>
              <a:tabLst/>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
        <p:nvSpPr>
          <p:cNvPr id="7" name="Slide Number Placeholder 9"/>
          <p:cNvSpPr>
            <a:spLocks noGrp="1"/>
          </p:cNvSpPr>
          <p:nvPr>
            <p:ph type="sldNum" sz="quarter" idx="12"/>
          </p:nvPr>
        </p:nvSpPr>
        <p:spPr>
          <a:xfrm>
            <a:off x="520836" y="6399557"/>
            <a:ext cx="1229592" cy="285022"/>
          </a:xfrm>
          <a:prstGeom prst="rect">
            <a:avLst/>
          </a:prstGeom>
        </p:spPr>
        <p:txBody>
          <a:bodyPr lIns="121899" tIns="60949" rIns="121899" bIns="60949" anchor="ctr"/>
          <a:lstStyle>
            <a:lvl1pPr algn="l">
              <a:defRPr sz="1400">
                <a:solidFill>
                  <a:srgbClr val="505050"/>
                </a:solidFill>
              </a:defRPr>
            </a:lvl1pPr>
          </a:lstStyle>
          <a:p>
            <a:pPr defTabSz="914363"/>
            <a:fld id="{727B4C2D-45E2-4621-8491-2995EB46A674}" type="slidenum">
              <a:rPr lang="en-US" smtClean="0"/>
              <a:pPr defTabSz="914363"/>
              <a:t>‹#›</a:t>
            </a:fld>
            <a:endParaRPr lang="en-US" dirty="0"/>
          </a:p>
        </p:txBody>
      </p:sp>
    </p:spTree>
    <p:extLst>
      <p:ext uri="{BB962C8B-B14F-4D97-AF65-F5344CB8AC3E}">
        <p14:creationId xmlns:p14="http://schemas.microsoft.com/office/powerpoint/2010/main" val="261724638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xmlns:p14="http://schemas.microsoft.com/office/powerpoint/2010/mai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949" y="2109542"/>
            <a:ext cx="10240454" cy="997196"/>
          </a:xfrm>
        </p:spPr>
        <p:txBody>
          <a:bodyPr anchor="b" anchorCtr="0"/>
          <a:lstStyle>
            <a:lvl1pPr>
              <a:defRPr sz="7200" spc="-150" baseline="0">
                <a:gradFill>
                  <a:gsLst>
                    <a:gs pos="1250">
                      <a:schemeClr val="bg1"/>
                    </a:gs>
                    <a:gs pos="100000">
                      <a:schemeClr val="bg1"/>
                    </a:gs>
                  </a:gsLst>
                  <a:lin ang="5400000" scaled="0"/>
                </a:gra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949" y="3425825"/>
            <a:ext cx="10240454" cy="498598"/>
          </a:xfrm>
        </p:spPr>
        <p:txBody>
          <a:bodyPr>
            <a:noAutofit/>
          </a:bodyPr>
          <a:lstStyle>
            <a:lvl1pPr marL="0" indent="0">
              <a:spcBef>
                <a:spcPts val="0"/>
              </a:spcBef>
              <a:buNone/>
              <a:defRPr spc="-70" baseline="0">
                <a:gradFill>
                  <a:gsLst>
                    <a:gs pos="0">
                      <a:schemeClr val="bg1"/>
                    </a:gs>
                    <a:gs pos="100000">
                      <a:schemeClr val="bg1"/>
                    </a:gs>
                  </a:gsLst>
                  <a:lin ang="5400000" scaled="0"/>
                </a:gradFill>
                <a:latin typeface="+mj-lt"/>
              </a:defRPr>
            </a:lvl1pPr>
          </a:lstStyle>
          <a:p>
            <a:pPr lvl="0"/>
            <a:r>
              <a:rPr lang="en-US" dirty="0" smtClean="0"/>
              <a:t>Speaker Title</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616988" y="4873974"/>
            <a:ext cx="4363274" cy="2046779"/>
          </a:xfrm>
          <a:prstGeom prst="rect">
            <a:avLst/>
          </a:prstGeom>
        </p:spPr>
      </p:pic>
    </p:spTree>
    <p:extLst>
      <p:ext uri="{BB962C8B-B14F-4D97-AF65-F5344CB8AC3E}">
        <p14:creationId xmlns:p14="http://schemas.microsoft.com/office/powerpoint/2010/main" val="320978922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xmlns:p14="http://schemas.microsoft.com/office/powerpoint/2010/mai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vider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248" y="2819604"/>
            <a:ext cx="11151917" cy="1218795"/>
          </a:xfrm>
        </p:spPr>
        <p:txBody>
          <a:bodyPr anchor="b" anchorCtr="0"/>
          <a:lstStyle>
            <a:lvl1pPr>
              <a:defRPr sz="8800" spc="-300" baseline="0">
                <a:gradFill>
                  <a:gsLst>
                    <a:gs pos="100000">
                      <a:schemeClr val="bg1"/>
                    </a:gs>
                    <a:gs pos="0">
                      <a:schemeClr val="bg1"/>
                    </a:gs>
                  </a:gsLst>
                  <a:lin ang="5400000" scaled="0"/>
                </a:gradFill>
              </a:defRPr>
            </a:lvl1pPr>
          </a:lstStyle>
          <a:p>
            <a:r>
              <a:rPr lang="en-US" dirty="0" smtClean="0"/>
              <a:t>Click to edit title style</a:t>
            </a:r>
            <a:endParaRPr lang="en-US" dirty="0"/>
          </a:p>
        </p:txBody>
      </p:sp>
      <p:pic>
        <p:nvPicPr>
          <p:cNvPr id="5" name="Picture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95967" y="6014914"/>
            <a:ext cx="1739313" cy="815899"/>
          </a:xfrm>
          <a:prstGeom prst="rect">
            <a:avLst/>
          </a:prstGeom>
        </p:spPr>
      </p:pic>
    </p:spTree>
    <p:extLst>
      <p:ext uri="{BB962C8B-B14F-4D97-AF65-F5344CB8AC3E}">
        <p14:creationId xmlns:p14="http://schemas.microsoft.com/office/powerpoint/2010/main" val="157291100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mp; Content w/Bullets">
    <p:spTree>
      <p:nvGrpSpPr>
        <p:cNvPr id="1" name=""/>
        <p:cNvGrpSpPr/>
        <p:nvPr/>
      </p:nvGrpSpPr>
      <p:grpSpPr>
        <a:xfrm>
          <a:off x="0" y="0"/>
          <a:ext cx="0" cy="0"/>
          <a:chOff x="0" y="0"/>
          <a:chExt cx="0" cy="0"/>
        </a:xfrm>
      </p:grpSpPr>
      <p:sp>
        <p:nvSpPr>
          <p:cNvPr id="2" name="Title 1"/>
          <p:cNvSpPr>
            <a:spLocks noGrp="1"/>
          </p:cNvSpPr>
          <p:nvPr>
            <p:ph type="title"/>
          </p:nvPr>
        </p:nvSpPr>
        <p:spPr>
          <a:xfrm>
            <a:off x="519248" y="228601"/>
            <a:ext cx="11151917" cy="747897"/>
          </a:xfrm>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248" y="1447799"/>
            <a:ext cx="11151917" cy="2043636"/>
          </a:xfrm>
          <a:prstGeom prst="rect">
            <a:avLst/>
          </a:prstGeom>
        </p:spPr>
        <p:txBody>
          <a:bodyPr/>
          <a:lstStyle>
            <a:lvl1pPr marL="284163" indent="-284163">
              <a:buFont typeface="Wingdings" pitchFamily="2" charset="2"/>
              <a:buChar char=""/>
              <a:defRPr sz="4000"/>
            </a:lvl1pPr>
            <a:lvl2pPr marL="517525" indent="-233363">
              <a:buFont typeface="Wingdings" pitchFamily="2" charset="2"/>
              <a:buChar char=""/>
              <a:defRPr>
                <a:latin typeface="+mn-lt"/>
              </a:defRPr>
            </a:lvl2pPr>
            <a:lvl3pPr marL="741363" indent="-223838">
              <a:buFont typeface="Wingdings" pitchFamily="2" charset="2"/>
              <a:buChar char=""/>
              <a:tabLst/>
              <a:defRPr>
                <a:latin typeface="+mn-lt"/>
              </a:defRPr>
            </a:lvl3pPr>
            <a:lvl4pPr marL="914400" indent="-173038">
              <a:buFont typeface="Wingdings" pitchFamily="2" charset="2"/>
              <a:buChar char=""/>
              <a:defRPr>
                <a:latin typeface="+mn-lt"/>
              </a:defRPr>
            </a:lvl4pPr>
            <a:lvl5pPr marL="1087438" indent="-173038">
              <a:buFont typeface="Wingdings" pitchFamily="2" charset="2"/>
              <a:buChar char=""/>
              <a:tabLst/>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
        <p:nvSpPr>
          <p:cNvPr id="7" name="Slide Number Placeholder 9"/>
          <p:cNvSpPr>
            <a:spLocks noGrp="1"/>
          </p:cNvSpPr>
          <p:nvPr>
            <p:ph type="sldNum" sz="quarter" idx="12"/>
          </p:nvPr>
        </p:nvSpPr>
        <p:spPr>
          <a:xfrm>
            <a:off x="520836" y="6399557"/>
            <a:ext cx="1229592" cy="285022"/>
          </a:xfrm>
          <a:prstGeom prst="rect">
            <a:avLst/>
          </a:prstGeom>
        </p:spPr>
        <p:txBody>
          <a:bodyPr lIns="121899" tIns="60949" rIns="121899" bIns="60949" anchor="ctr"/>
          <a:lstStyle>
            <a:lvl1pPr algn="l">
              <a:defRPr sz="1400">
                <a:solidFill>
                  <a:srgbClr val="505050"/>
                </a:solidFill>
              </a:defRPr>
            </a:lvl1pPr>
          </a:lstStyle>
          <a:p>
            <a:pPr defTabSz="914363"/>
            <a:fld id="{727B4C2D-45E2-4621-8491-2995EB46A674}" type="slidenum">
              <a:rPr lang="en-US" smtClean="0"/>
              <a:pPr defTabSz="914363"/>
              <a:t>‹#›</a:t>
            </a:fld>
            <a:endParaRPr lang="en-US" dirty="0"/>
          </a:p>
        </p:txBody>
      </p:sp>
    </p:spTree>
    <p:extLst>
      <p:ext uri="{BB962C8B-B14F-4D97-AF65-F5344CB8AC3E}">
        <p14:creationId xmlns:p14="http://schemas.microsoft.com/office/powerpoint/2010/main" val="23051319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w/Photo on Lef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219710" y="1447801"/>
            <a:ext cx="5434948" cy="1178442"/>
          </a:xfrm>
          <a:prstGeom prst="rect">
            <a:avLst/>
          </a:prstGeom>
        </p:spPr>
        <p:txBody>
          <a:bodyPr>
            <a:noAutofit/>
          </a:bodyPr>
          <a:lstStyle>
            <a:lvl1pPr marL="0" indent="0">
              <a:buNone/>
              <a:defRPr sz="4000" b="0" cap="none" baseline="0">
                <a:gradFill>
                  <a:gsLst>
                    <a:gs pos="100000">
                      <a:schemeClr val="tx2"/>
                    </a:gs>
                    <a:gs pos="0">
                      <a:schemeClr val="tx2"/>
                    </a:gs>
                  </a:gsLst>
                  <a:lin ang="5400000" scaled="0"/>
                </a:gradFill>
                <a:latin typeface="+mj-lt"/>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dirty="0" smtClean="0"/>
              <a:t>Click to edit Master text styles.</a:t>
            </a:r>
          </a:p>
        </p:txBody>
      </p:sp>
      <p:sp>
        <p:nvSpPr>
          <p:cNvPr id="9" name="Content Placeholder 5"/>
          <p:cNvSpPr>
            <a:spLocks noGrp="1"/>
          </p:cNvSpPr>
          <p:nvPr>
            <p:ph sz="quarter" idx="13"/>
          </p:nvPr>
        </p:nvSpPr>
        <p:spPr>
          <a:xfrm>
            <a:off x="6219710" y="2734985"/>
            <a:ext cx="5445583" cy="609398"/>
          </a:xfrm>
          <a:prstGeom prst="rect">
            <a:avLst/>
          </a:prstGeom>
        </p:spPr>
        <p:txBody>
          <a:bodyPr>
            <a:noAutofit/>
          </a:bodyPr>
          <a:lstStyle>
            <a:lvl1pPr marL="0" indent="0">
              <a:spcBef>
                <a:spcPts val="1200"/>
              </a:spcBef>
              <a:buFont typeface="Arial" pitchFamily="34" charset="0"/>
              <a:buNone/>
              <a:defRPr lang="en-US" sz="2000" kern="1200" spc="0" dirty="0" smtClean="0">
                <a:gradFill>
                  <a:gsLst>
                    <a:gs pos="100000">
                      <a:schemeClr val="bg2"/>
                    </a:gs>
                    <a:gs pos="0">
                      <a:schemeClr val="bg2"/>
                    </a:gs>
                  </a:gsLst>
                  <a:lin ang="5400000" scaled="0"/>
                </a:gradFill>
                <a:latin typeface="+mn-lt"/>
                <a:ea typeface="+mn-ea"/>
                <a:cs typeface="Segoe UI" pitchFamily="34" charset="0"/>
              </a:defRPr>
            </a:lvl1pPr>
            <a:lvl2pPr marL="914240" indent="-380933">
              <a:defRPr lang="en-US" sz="2100" kern="1200" dirty="0" smtClean="0">
                <a:solidFill>
                  <a:schemeClr val="bg2">
                    <a:lumMod val="50000"/>
                  </a:schemeClr>
                </a:solidFill>
                <a:latin typeface="+mn-lt"/>
                <a:ea typeface="+mn-ea"/>
                <a:cs typeface="Arial" pitchFamily="34" charset="0"/>
              </a:defRPr>
            </a:lvl2pPr>
            <a:lvl3pPr marL="914240" indent="-228560">
              <a:defRPr lang="en-US" sz="1900" kern="1200" dirty="0" smtClean="0">
                <a:solidFill>
                  <a:schemeClr val="bg2">
                    <a:lumMod val="50000"/>
                  </a:schemeClr>
                </a:solidFill>
                <a:latin typeface="+mn-lt"/>
                <a:ea typeface="+mn-ea"/>
                <a:cs typeface="Arial" pitchFamily="34" charset="0"/>
              </a:defRPr>
            </a:lvl3pPr>
            <a:lvl4pPr marL="1218987" indent="-228560">
              <a:defRPr lang="en-US" sz="1600" kern="1200" dirty="0" smtClean="0">
                <a:solidFill>
                  <a:schemeClr val="bg2">
                    <a:lumMod val="50000"/>
                  </a:schemeClr>
                </a:solidFill>
                <a:latin typeface="+mn-lt"/>
                <a:ea typeface="+mn-ea"/>
                <a:cs typeface="Arial" pitchFamily="34" charset="0"/>
              </a:defRPr>
            </a:lvl4pPr>
            <a:lvl5pPr marL="1447547" indent="-228560">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smtClean="0"/>
              <a:t>Click to edit Master text styles</a:t>
            </a:r>
          </a:p>
        </p:txBody>
      </p:sp>
      <p:sp>
        <p:nvSpPr>
          <p:cNvPr id="4" name="Picture Placeholder 3"/>
          <p:cNvSpPr>
            <a:spLocks noGrp="1"/>
          </p:cNvSpPr>
          <p:nvPr>
            <p:ph type="pic" sz="quarter" idx="14" hasCustomPrompt="1"/>
          </p:nvPr>
        </p:nvSpPr>
        <p:spPr>
          <a:xfrm>
            <a:off x="0" y="0"/>
            <a:ext cx="5981670" cy="6858000"/>
          </a:xfrm>
        </p:spPr>
        <p:txBody>
          <a:bodyPr lIns="182880" anchor="ctr"/>
          <a:lstStyle>
            <a:lvl1pPr marL="0" indent="0" algn="l">
              <a:buNone/>
              <a:defRPr/>
            </a:lvl1pPr>
          </a:lstStyle>
          <a:p>
            <a:r>
              <a:rPr lang="en-US" dirty="0" smtClean="0"/>
              <a:t>Click to insert photo.</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Tree>
    <p:extLst>
      <p:ext uri="{BB962C8B-B14F-4D97-AF65-F5344CB8AC3E}">
        <p14:creationId xmlns:p14="http://schemas.microsoft.com/office/powerpoint/2010/main" val="4101809481"/>
      </p:ext>
    </p:extLst>
  </p:cSld>
  <p:clrMapOvr>
    <a:masterClrMapping/>
  </p:clrMapOvr>
  <p:timing>
    <p:tnLst>
      <p:par>
        <p:cTn xmlns:p14="http://schemas.microsoft.com/office/powerpoint/2010/mai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lor Block Header on Left &amp; Text on Right ">
    <p:spTree>
      <p:nvGrpSpPr>
        <p:cNvPr id="1" name=""/>
        <p:cNvGrpSpPr/>
        <p:nvPr/>
      </p:nvGrpSpPr>
      <p:grpSpPr>
        <a:xfrm>
          <a:off x="0" y="0"/>
          <a:ext cx="0" cy="0"/>
          <a:chOff x="0" y="0"/>
          <a:chExt cx="0" cy="0"/>
        </a:xfrm>
      </p:grpSpPr>
      <p:sp>
        <p:nvSpPr>
          <p:cNvPr id="2" name="Rectangle 1"/>
          <p:cNvSpPr/>
          <p:nvPr userDrawn="1"/>
        </p:nvSpPr>
        <p:spPr bwMode="white">
          <a:xfrm>
            <a:off x="-9527" y="0"/>
            <a:ext cx="5988022"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520835" y="1447801"/>
            <a:ext cx="5233764" cy="1661993"/>
          </a:xfrm>
          <a:prstGeom prst="rect">
            <a:avLst/>
          </a:prstGeom>
        </p:spPr>
        <p:txBody>
          <a:bodyPr>
            <a:noAutofit/>
          </a:bodyPr>
          <a:lstStyle>
            <a:lvl1pPr marL="0" indent="0">
              <a:buNone/>
              <a:defRPr sz="4000" b="0" cap="none" baseline="0">
                <a:gradFill>
                  <a:gsLst>
                    <a:gs pos="100000">
                      <a:schemeClr val="bg1"/>
                    </a:gs>
                    <a:gs pos="0">
                      <a:schemeClr val="bg1"/>
                    </a:gs>
                  </a:gsLst>
                  <a:lin ang="5400000" scaled="0"/>
                </a:gradFill>
                <a:latin typeface="+mj-lt"/>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dirty="0" smtClean="0"/>
              <a:t>Click to edit Master text styles.</a:t>
            </a:r>
          </a:p>
        </p:txBody>
      </p:sp>
      <p:sp>
        <p:nvSpPr>
          <p:cNvPr id="6" name="Content Placeholder 5"/>
          <p:cNvSpPr>
            <a:spLocks noGrp="1"/>
          </p:cNvSpPr>
          <p:nvPr>
            <p:ph sz="quarter" idx="4"/>
          </p:nvPr>
        </p:nvSpPr>
        <p:spPr>
          <a:xfrm>
            <a:off x="6189761" y="1681905"/>
            <a:ext cx="5486169" cy="332399"/>
          </a:xfrm>
          <a:prstGeom prst="rect">
            <a:avLst/>
          </a:prstGeom>
        </p:spPr>
        <p:txBody>
          <a:bodyPr>
            <a:noAutofit/>
          </a:bodyPr>
          <a:lstStyle>
            <a:lvl1pPr marL="0" indent="0">
              <a:spcBef>
                <a:spcPts val="1200"/>
              </a:spcBef>
              <a:buNone/>
              <a:defRPr lang="en-US" sz="2000" kern="1200" spc="0" dirty="0" smtClean="0">
                <a:gradFill>
                  <a:gsLst>
                    <a:gs pos="100000">
                      <a:schemeClr val="bg2"/>
                    </a:gs>
                    <a:gs pos="0">
                      <a:schemeClr val="bg2"/>
                    </a:gs>
                  </a:gsLst>
                  <a:lin ang="5400000" scaled="0"/>
                </a:gradFill>
                <a:latin typeface="+mn-lt"/>
                <a:ea typeface="+mn-ea"/>
                <a:cs typeface="Segoe UI" pitchFamily="34" charset="0"/>
              </a:defRPr>
            </a:lvl1pPr>
            <a:lvl2pPr marL="914240" indent="-380933">
              <a:defRPr lang="en-US" sz="2100" kern="1200" dirty="0" smtClean="0">
                <a:solidFill>
                  <a:schemeClr val="bg2">
                    <a:lumMod val="50000"/>
                  </a:schemeClr>
                </a:solidFill>
                <a:latin typeface="+mn-lt"/>
                <a:ea typeface="+mn-ea"/>
                <a:cs typeface="Arial" pitchFamily="34" charset="0"/>
              </a:defRPr>
            </a:lvl2pPr>
            <a:lvl3pPr marL="914240" indent="-228560">
              <a:defRPr lang="en-US" sz="1900" kern="1200" dirty="0" smtClean="0">
                <a:solidFill>
                  <a:schemeClr val="bg2">
                    <a:lumMod val="50000"/>
                  </a:schemeClr>
                </a:solidFill>
                <a:latin typeface="+mn-lt"/>
                <a:ea typeface="+mn-ea"/>
                <a:cs typeface="Arial" pitchFamily="34" charset="0"/>
              </a:defRPr>
            </a:lvl3pPr>
            <a:lvl4pPr marL="1218987" indent="-228560">
              <a:defRPr lang="en-US" sz="1600" kern="1200" dirty="0" smtClean="0">
                <a:solidFill>
                  <a:schemeClr val="bg2">
                    <a:lumMod val="50000"/>
                  </a:schemeClr>
                </a:solidFill>
                <a:latin typeface="+mn-lt"/>
                <a:ea typeface="+mn-ea"/>
                <a:cs typeface="Arial" pitchFamily="34" charset="0"/>
              </a:defRPr>
            </a:lvl4pPr>
            <a:lvl5pPr marL="1447547" indent="-228560">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smtClean="0"/>
              <a:t>Click to edit Master text styles</a:t>
            </a:r>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Tree>
    <p:extLst>
      <p:ext uri="{BB962C8B-B14F-4D97-AF65-F5344CB8AC3E}">
        <p14:creationId xmlns:p14="http://schemas.microsoft.com/office/powerpoint/2010/main" val="3770270438"/>
      </p:ext>
    </p:extLst>
  </p:cSld>
  <p:clrMapOvr>
    <a:masterClrMapping/>
  </p:clrMapOvr>
  <p:timing>
    <p:tnLst>
      <p:par>
        <p:cTn xmlns:p14="http://schemas.microsoft.com/office/powerpoint/2010/mai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lor Block text w/Photo on Right">
    <p:spTree>
      <p:nvGrpSpPr>
        <p:cNvPr id="1" name=""/>
        <p:cNvGrpSpPr/>
        <p:nvPr/>
      </p:nvGrpSpPr>
      <p:grpSpPr>
        <a:xfrm>
          <a:off x="0" y="0"/>
          <a:ext cx="0" cy="0"/>
          <a:chOff x="0" y="0"/>
          <a:chExt cx="0" cy="0"/>
        </a:xfrm>
      </p:grpSpPr>
      <p:sp>
        <p:nvSpPr>
          <p:cNvPr id="7" name="Rectangle 6"/>
          <p:cNvSpPr/>
          <p:nvPr userDrawn="1"/>
        </p:nvSpPr>
        <p:spPr bwMode="white">
          <a:xfrm>
            <a:off x="1" y="0"/>
            <a:ext cx="6221445"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520835" y="1447801"/>
            <a:ext cx="5434948" cy="1178442"/>
          </a:xfrm>
          <a:prstGeom prst="rect">
            <a:avLst/>
          </a:prstGeom>
        </p:spPr>
        <p:txBody>
          <a:bodyPr>
            <a:noAutofit/>
          </a:bodyPr>
          <a:lstStyle>
            <a:lvl1pPr marL="0" indent="0">
              <a:buNone/>
              <a:defRPr sz="4000" b="0" cap="none" baseline="0">
                <a:gradFill>
                  <a:gsLst>
                    <a:gs pos="100000">
                      <a:schemeClr val="bg1"/>
                    </a:gs>
                    <a:gs pos="0">
                      <a:schemeClr val="bg1"/>
                    </a:gs>
                  </a:gsLst>
                  <a:lin ang="5400000" scaled="0"/>
                </a:gradFill>
                <a:latin typeface="+mj-lt"/>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dirty="0" smtClean="0"/>
              <a:t>Click to edit Master text styles.</a:t>
            </a:r>
          </a:p>
        </p:txBody>
      </p:sp>
      <p:sp>
        <p:nvSpPr>
          <p:cNvPr id="9" name="Content Placeholder 5"/>
          <p:cNvSpPr>
            <a:spLocks noGrp="1"/>
          </p:cNvSpPr>
          <p:nvPr>
            <p:ph sz="quarter" idx="13"/>
          </p:nvPr>
        </p:nvSpPr>
        <p:spPr>
          <a:xfrm>
            <a:off x="520835" y="2734985"/>
            <a:ext cx="5445583" cy="609398"/>
          </a:xfrm>
          <a:prstGeom prst="rect">
            <a:avLst/>
          </a:prstGeom>
        </p:spPr>
        <p:txBody>
          <a:bodyPr>
            <a:noAutofit/>
          </a:bodyPr>
          <a:lstStyle>
            <a:lvl1pPr marL="0" indent="0">
              <a:spcBef>
                <a:spcPts val="1200"/>
              </a:spcBef>
              <a:buFont typeface="Arial" pitchFamily="34" charset="0"/>
              <a:buNone/>
              <a:defRPr lang="en-US" sz="2000" kern="1200" spc="0" dirty="0" smtClean="0">
                <a:gradFill>
                  <a:gsLst>
                    <a:gs pos="100000">
                      <a:schemeClr val="bg1"/>
                    </a:gs>
                    <a:gs pos="0">
                      <a:schemeClr val="bg1"/>
                    </a:gs>
                  </a:gsLst>
                  <a:lin ang="5400000" scaled="0"/>
                </a:gradFill>
                <a:latin typeface="+mn-lt"/>
                <a:ea typeface="+mn-ea"/>
                <a:cs typeface="Segoe UI" pitchFamily="34" charset="0"/>
              </a:defRPr>
            </a:lvl1pPr>
            <a:lvl2pPr marL="914240" indent="-380933">
              <a:defRPr lang="en-US" sz="2100" kern="1200" dirty="0" smtClean="0">
                <a:solidFill>
                  <a:schemeClr val="bg2">
                    <a:lumMod val="50000"/>
                  </a:schemeClr>
                </a:solidFill>
                <a:latin typeface="+mn-lt"/>
                <a:ea typeface="+mn-ea"/>
                <a:cs typeface="Arial" pitchFamily="34" charset="0"/>
              </a:defRPr>
            </a:lvl2pPr>
            <a:lvl3pPr marL="914240" indent="-228560">
              <a:defRPr lang="en-US" sz="1900" kern="1200" dirty="0" smtClean="0">
                <a:solidFill>
                  <a:schemeClr val="bg2">
                    <a:lumMod val="50000"/>
                  </a:schemeClr>
                </a:solidFill>
                <a:latin typeface="+mn-lt"/>
                <a:ea typeface="+mn-ea"/>
                <a:cs typeface="Arial" pitchFamily="34" charset="0"/>
              </a:defRPr>
            </a:lvl3pPr>
            <a:lvl4pPr marL="1218987" indent="-228560">
              <a:defRPr lang="en-US" sz="1600" kern="1200" dirty="0" smtClean="0">
                <a:solidFill>
                  <a:schemeClr val="bg2">
                    <a:lumMod val="50000"/>
                  </a:schemeClr>
                </a:solidFill>
                <a:latin typeface="+mn-lt"/>
                <a:ea typeface="+mn-ea"/>
                <a:cs typeface="Arial" pitchFamily="34" charset="0"/>
              </a:defRPr>
            </a:lvl4pPr>
            <a:lvl5pPr marL="1447547" indent="-228560">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smtClean="0"/>
              <a:t>Click to edit Master text styles</a:t>
            </a:r>
          </a:p>
        </p:txBody>
      </p:sp>
      <p:sp>
        <p:nvSpPr>
          <p:cNvPr id="4" name="Picture Placeholder 3"/>
          <p:cNvSpPr>
            <a:spLocks noGrp="1"/>
          </p:cNvSpPr>
          <p:nvPr>
            <p:ph type="pic" sz="quarter" idx="14" hasCustomPrompt="1"/>
          </p:nvPr>
        </p:nvSpPr>
        <p:spPr>
          <a:xfrm>
            <a:off x="6210330" y="0"/>
            <a:ext cx="5981670" cy="6858000"/>
          </a:xfrm>
        </p:spPr>
        <p:txBody>
          <a:bodyPr lIns="182880" anchor="ctr"/>
          <a:lstStyle>
            <a:lvl1pPr marL="0" indent="0" algn="l">
              <a:buNone/>
              <a:defRPr/>
            </a:lvl1pPr>
          </a:lstStyle>
          <a:p>
            <a:r>
              <a:rPr lang="en-US" dirty="0" smtClean="0"/>
              <a:t>Click to insert photo.</a:t>
            </a:r>
            <a:endParaRPr lang="en-US" dirty="0"/>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Tree>
    <p:extLst>
      <p:ext uri="{BB962C8B-B14F-4D97-AF65-F5344CB8AC3E}">
        <p14:creationId xmlns:p14="http://schemas.microsoft.com/office/powerpoint/2010/main" val="1679531118"/>
      </p:ext>
    </p:extLst>
  </p:cSld>
  <p:clrMapOvr>
    <a:masterClrMapping/>
  </p:clrMapOvr>
  <p:timing>
    <p:tnLst>
      <p:par>
        <p:cTn xmlns:p14="http://schemas.microsoft.com/office/powerpoint/2010/mai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lor Block text w/Photo on Left">
    <p:spTree>
      <p:nvGrpSpPr>
        <p:cNvPr id="1" name=""/>
        <p:cNvGrpSpPr/>
        <p:nvPr/>
      </p:nvGrpSpPr>
      <p:grpSpPr>
        <a:xfrm>
          <a:off x="0" y="0"/>
          <a:ext cx="0" cy="0"/>
          <a:chOff x="0" y="0"/>
          <a:chExt cx="0" cy="0"/>
        </a:xfrm>
      </p:grpSpPr>
      <p:sp>
        <p:nvSpPr>
          <p:cNvPr id="7" name="Rectangle 6"/>
          <p:cNvSpPr/>
          <p:nvPr userDrawn="1"/>
        </p:nvSpPr>
        <p:spPr bwMode="white">
          <a:xfrm>
            <a:off x="5968968" y="0"/>
            <a:ext cx="6223032"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6219710" y="1447801"/>
            <a:ext cx="5434948" cy="1178442"/>
          </a:xfrm>
          <a:prstGeom prst="rect">
            <a:avLst/>
          </a:prstGeom>
        </p:spPr>
        <p:txBody>
          <a:bodyPr>
            <a:noAutofit/>
          </a:bodyPr>
          <a:lstStyle>
            <a:lvl1pPr marL="0" indent="0">
              <a:buNone/>
              <a:defRPr sz="4000" b="0" cap="none" baseline="0">
                <a:gradFill>
                  <a:gsLst>
                    <a:gs pos="100000">
                      <a:schemeClr val="bg1"/>
                    </a:gs>
                    <a:gs pos="0">
                      <a:schemeClr val="bg1"/>
                    </a:gs>
                  </a:gsLst>
                  <a:lin ang="5400000" scaled="0"/>
                </a:gradFill>
                <a:latin typeface="+mj-lt"/>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dirty="0" smtClean="0"/>
              <a:t>Click to edit Master text styles.</a:t>
            </a:r>
          </a:p>
        </p:txBody>
      </p:sp>
      <p:sp>
        <p:nvSpPr>
          <p:cNvPr id="9" name="Content Placeholder 5"/>
          <p:cNvSpPr>
            <a:spLocks noGrp="1"/>
          </p:cNvSpPr>
          <p:nvPr>
            <p:ph sz="quarter" idx="13"/>
          </p:nvPr>
        </p:nvSpPr>
        <p:spPr>
          <a:xfrm>
            <a:off x="6219710" y="2734985"/>
            <a:ext cx="5445583" cy="609398"/>
          </a:xfrm>
          <a:prstGeom prst="rect">
            <a:avLst/>
          </a:prstGeom>
        </p:spPr>
        <p:txBody>
          <a:bodyPr>
            <a:noAutofit/>
          </a:bodyPr>
          <a:lstStyle>
            <a:lvl1pPr marL="0" indent="0">
              <a:spcBef>
                <a:spcPts val="1200"/>
              </a:spcBef>
              <a:buFont typeface="Arial" pitchFamily="34" charset="0"/>
              <a:buNone/>
              <a:defRPr lang="en-US" sz="2000" kern="1200" spc="0" dirty="0" smtClean="0">
                <a:gradFill>
                  <a:gsLst>
                    <a:gs pos="100000">
                      <a:schemeClr val="bg1"/>
                    </a:gs>
                    <a:gs pos="0">
                      <a:schemeClr val="bg1"/>
                    </a:gs>
                  </a:gsLst>
                  <a:lin ang="5400000" scaled="0"/>
                </a:gradFill>
                <a:latin typeface="+mn-lt"/>
                <a:ea typeface="+mn-ea"/>
                <a:cs typeface="Segoe UI" pitchFamily="34" charset="0"/>
              </a:defRPr>
            </a:lvl1pPr>
            <a:lvl2pPr marL="914240" indent="-380933">
              <a:defRPr lang="en-US" sz="2100" kern="1200" dirty="0" smtClean="0">
                <a:solidFill>
                  <a:schemeClr val="bg2">
                    <a:lumMod val="50000"/>
                  </a:schemeClr>
                </a:solidFill>
                <a:latin typeface="+mn-lt"/>
                <a:ea typeface="+mn-ea"/>
                <a:cs typeface="Arial" pitchFamily="34" charset="0"/>
              </a:defRPr>
            </a:lvl2pPr>
            <a:lvl3pPr marL="914240" indent="-228560">
              <a:defRPr lang="en-US" sz="1900" kern="1200" dirty="0" smtClean="0">
                <a:solidFill>
                  <a:schemeClr val="bg2">
                    <a:lumMod val="50000"/>
                  </a:schemeClr>
                </a:solidFill>
                <a:latin typeface="+mn-lt"/>
                <a:ea typeface="+mn-ea"/>
                <a:cs typeface="Arial" pitchFamily="34" charset="0"/>
              </a:defRPr>
            </a:lvl3pPr>
            <a:lvl4pPr marL="1218987" indent="-228560">
              <a:defRPr lang="en-US" sz="1600" kern="1200" dirty="0" smtClean="0">
                <a:solidFill>
                  <a:schemeClr val="bg2">
                    <a:lumMod val="50000"/>
                  </a:schemeClr>
                </a:solidFill>
                <a:latin typeface="+mn-lt"/>
                <a:ea typeface="+mn-ea"/>
                <a:cs typeface="Arial" pitchFamily="34" charset="0"/>
              </a:defRPr>
            </a:lvl4pPr>
            <a:lvl5pPr marL="1447547" indent="-228560">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smtClean="0"/>
              <a:t>Click to edit Master text styles</a:t>
            </a:r>
          </a:p>
        </p:txBody>
      </p:sp>
      <p:sp>
        <p:nvSpPr>
          <p:cNvPr id="4" name="Picture Placeholder 3"/>
          <p:cNvSpPr>
            <a:spLocks noGrp="1"/>
          </p:cNvSpPr>
          <p:nvPr>
            <p:ph type="pic" sz="quarter" idx="14" hasCustomPrompt="1"/>
          </p:nvPr>
        </p:nvSpPr>
        <p:spPr>
          <a:xfrm>
            <a:off x="0" y="0"/>
            <a:ext cx="5981670" cy="6858000"/>
          </a:xfrm>
        </p:spPr>
        <p:txBody>
          <a:bodyPr lIns="182880" anchor="ctr"/>
          <a:lstStyle>
            <a:lvl1pPr marL="0" indent="0" algn="l">
              <a:buNone/>
              <a:defRPr/>
            </a:lvl1pPr>
          </a:lstStyle>
          <a:p>
            <a:r>
              <a:rPr lang="en-US" dirty="0" smtClean="0"/>
              <a:t>Click to insert photo.</a:t>
            </a:r>
            <a:endParaRPr lang="en-US" dirty="0"/>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95967" y="6014914"/>
            <a:ext cx="1739313" cy="815899"/>
          </a:xfrm>
          <a:prstGeom prst="rect">
            <a:avLst/>
          </a:prstGeom>
        </p:spPr>
      </p:pic>
    </p:spTree>
    <p:extLst>
      <p:ext uri="{BB962C8B-B14F-4D97-AF65-F5344CB8AC3E}">
        <p14:creationId xmlns:p14="http://schemas.microsoft.com/office/powerpoint/2010/main" val="2749438234"/>
      </p:ext>
    </p:extLst>
  </p:cSld>
  <p:clrMapOvr>
    <a:masterClrMapping/>
  </p:clrMapOvr>
  <p:timing>
    <p:tnLst>
      <p:par>
        <p:cTn xmlns:p14="http://schemas.microsoft.com/office/powerpoint/2010/mai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Color Block Quote ">
    <p:spTree>
      <p:nvGrpSpPr>
        <p:cNvPr id="1" name=""/>
        <p:cNvGrpSpPr/>
        <p:nvPr/>
      </p:nvGrpSpPr>
      <p:grpSpPr>
        <a:xfrm>
          <a:off x="0" y="0"/>
          <a:ext cx="0" cy="0"/>
          <a:chOff x="0" y="0"/>
          <a:chExt cx="0" cy="0"/>
        </a:xfrm>
      </p:grpSpPr>
      <p:sp>
        <p:nvSpPr>
          <p:cNvPr id="2" name="Rectangle 1"/>
          <p:cNvSpPr/>
          <p:nvPr userDrawn="1"/>
        </p:nvSpPr>
        <p:spPr bwMode="white">
          <a:xfrm>
            <a:off x="1" y="1057274"/>
            <a:ext cx="12192000" cy="49244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Content Placeholder 4"/>
          <p:cNvSpPr>
            <a:spLocks noGrp="1"/>
          </p:cNvSpPr>
          <p:nvPr>
            <p:ph sz="quarter" idx="11" hasCustomPrompt="1"/>
          </p:nvPr>
        </p:nvSpPr>
        <p:spPr>
          <a:xfrm>
            <a:off x="520836" y="1358054"/>
            <a:ext cx="11155093" cy="2863073"/>
          </a:xfrm>
          <a:prstGeom prst="rect">
            <a:avLst/>
          </a:prstGeom>
        </p:spPr>
        <p:txBody>
          <a:bodyPr>
            <a:normAutofit/>
          </a:bodyPr>
          <a:lstStyle>
            <a:lvl1pPr marL="0" indent="0">
              <a:lnSpc>
                <a:spcPct val="90000"/>
              </a:lnSpc>
              <a:buNone/>
              <a:defRPr sz="6400">
                <a:gradFill>
                  <a:gsLst>
                    <a:gs pos="100000">
                      <a:schemeClr val="bg1"/>
                    </a:gs>
                    <a:gs pos="0">
                      <a:schemeClr val="bg1"/>
                    </a:gs>
                  </a:gsLst>
                  <a:lin ang="5400000" scaled="0"/>
                </a:gradFill>
                <a:latin typeface="+mj-lt"/>
              </a:defRPr>
            </a:lvl1pPr>
            <a:lvl2pPr>
              <a:defRPr sz="6400">
                <a:solidFill>
                  <a:schemeClr val="tx2"/>
                </a:solidFill>
                <a:latin typeface="+mn-lt"/>
              </a:defRPr>
            </a:lvl2pPr>
          </a:lstStyle>
          <a:p>
            <a:pPr lvl="0"/>
            <a:r>
              <a:rPr lang="en-US" dirty="0" smtClean="0"/>
              <a:t>“Click to edit Master text styles”</a:t>
            </a:r>
          </a:p>
        </p:txBody>
      </p:sp>
      <p:sp>
        <p:nvSpPr>
          <p:cNvPr id="11" name="Content Placeholder 4"/>
          <p:cNvSpPr>
            <a:spLocks noGrp="1"/>
          </p:cNvSpPr>
          <p:nvPr>
            <p:ph sz="quarter" idx="13"/>
          </p:nvPr>
        </p:nvSpPr>
        <p:spPr>
          <a:xfrm>
            <a:off x="520836" y="4343401"/>
            <a:ext cx="11155093" cy="470747"/>
          </a:xfrm>
          <a:prstGeom prst="rect">
            <a:avLst/>
          </a:prstGeom>
        </p:spPr>
        <p:txBody>
          <a:bodyPr>
            <a:normAutofit/>
          </a:bodyPr>
          <a:lstStyle>
            <a:lvl1pPr marL="0" indent="0">
              <a:lnSpc>
                <a:spcPct val="90000"/>
              </a:lnSpc>
              <a:buNone/>
              <a:defRPr sz="3600">
                <a:gradFill>
                  <a:gsLst>
                    <a:gs pos="100000">
                      <a:schemeClr val="bg1"/>
                    </a:gs>
                    <a:gs pos="0">
                      <a:schemeClr val="bg1"/>
                    </a:gs>
                  </a:gsLst>
                  <a:lin ang="5400000" scaled="0"/>
                </a:gradFill>
                <a:latin typeface="+mj-lt"/>
              </a:defRPr>
            </a:lvl1pPr>
            <a:lvl2pPr>
              <a:defRPr sz="6400">
                <a:solidFill>
                  <a:schemeClr val="tx2"/>
                </a:solidFill>
                <a:latin typeface="+mn-lt"/>
              </a:defRPr>
            </a:lvl2pPr>
          </a:lstStyle>
          <a:p>
            <a:pPr lvl="0"/>
            <a:r>
              <a:rPr lang="en-US" smtClean="0"/>
              <a:t>Click to edit Master text styles</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
        <p:nvSpPr>
          <p:cNvPr id="8" name="Slide Number Placeholder 9"/>
          <p:cNvSpPr>
            <a:spLocks noGrp="1"/>
          </p:cNvSpPr>
          <p:nvPr>
            <p:ph type="sldNum" sz="quarter" idx="12"/>
          </p:nvPr>
        </p:nvSpPr>
        <p:spPr>
          <a:xfrm>
            <a:off x="520836" y="6399557"/>
            <a:ext cx="1229592" cy="285022"/>
          </a:xfrm>
          <a:prstGeom prst="rect">
            <a:avLst/>
          </a:prstGeom>
        </p:spPr>
        <p:txBody>
          <a:bodyPr lIns="121899" tIns="60949" rIns="121899" bIns="60949" anchor="ctr"/>
          <a:lstStyle>
            <a:lvl1pPr algn="l">
              <a:defRPr sz="1400">
                <a:solidFill>
                  <a:srgbClr val="505050"/>
                </a:solidFill>
              </a:defRPr>
            </a:lvl1pPr>
          </a:lstStyle>
          <a:p>
            <a:pPr defTabSz="914363"/>
            <a:fld id="{727B4C2D-45E2-4621-8491-2995EB46A674}" type="slidenum">
              <a:rPr lang="en-US" smtClean="0"/>
              <a:pPr defTabSz="914363"/>
              <a:t>‹#›</a:t>
            </a:fld>
            <a:endParaRPr lang="en-US" dirty="0"/>
          </a:p>
        </p:txBody>
      </p:sp>
    </p:spTree>
    <p:extLst>
      <p:ext uri="{BB962C8B-B14F-4D97-AF65-F5344CB8AC3E}">
        <p14:creationId xmlns:p14="http://schemas.microsoft.com/office/powerpoint/2010/main" val="396452743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
        <p:nvSpPr>
          <p:cNvPr id="5" name="Slide Number Placeholder 9"/>
          <p:cNvSpPr>
            <a:spLocks noGrp="1"/>
          </p:cNvSpPr>
          <p:nvPr>
            <p:ph type="sldNum" sz="quarter" idx="12"/>
          </p:nvPr>
        </p:nvSpPr>
        <p:spPr>
          <a:xfrm>
            <a:off x="520836" y="6399557"/>
            <a:ext cx="1229592" cy="285022"/>
          </a:xfrm>
          <a:prstGeom prst="rect">
            <a:avLst/>
          </a:prstGeom>
        </p:spPr>
        <p:txBody>
          <a:bodyPr lIns="121899" tIns="60949" rIns="121899" bIns="60949" anchor="ctr"/>
          <a:lstStyle>
            <a:lvl1pPr algn="l">
              <a:defRPr sz="1400">
                <a:solidFill>
                  <a:srgbClr val="505050"/>
                </a:solidFill>
              </a:defRPr>
            </a:lvl1pPr>
          </a:lstStyle>
          <a:p>
            <a:pPr defTabSz="914363"/>
            <a:fld id="{727B4C2D-45E2-4621-8491-2995EB46A674}" type="slidenum">
              <a:rPr lang="en-US" smtClean="0"/>
              <a:pPr defTabSz="914363"/>
              <a:t>‹#›</a:t>
            </a:fld>
            <a:endParaRPr lang="en-US" dirty="0"/>
          </a:p>
        </p:txBody>
      </p:sp>
    </p:spTree>
    <p:extLst>
      <p:ext uri="{BB962C8B-B14F-4D97-AF65-F5344CB8AC3E}">
        <p14:creationId xmlns:p14="http://schemas.microsoft.com/office/powerpoint/2010/main" val="214482723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95430" y="228601"/>
            <a:ext cx="11151917" cy="747897"/>
          </a:xfrm>
        </p:spPr>
        <p:txBody>
          <a:bodyPr/>
          <a:lstStyle/>
          <a:p>
            <a:r>
              <a:rPr lang="en-US" dirty="0" smtClean="0"/>
              <a:t>Click to edit Master title style</a:t>
            </a:r>
            <a:endParaRPr lang="en-US" dirty="0"/>
          </a:p>
        </p:txBody>
      </p:sp>
      <p:sp>
        <p:nvSpPr>
          <p:cNvPr id="4" name="Text Placeholder 3"/>
          <p:cNvSpPr>
            <a:spLocks noGrp="1"/>
          </p:cNvSpPr>
          <p:nvPr>
            <p:ph type="body" sz="quarter" idx="10"/>
          </p:nvPr>
        </p:nvSpPr>
        <p:spPr>
          <a:xfrm>
            <a:off x="495429" y="1028700"/>
            <a:ext cx="11242428" cy="495300"/>
          </a:xfrm>
        </p:spPr>
        <p:txBody>
          <a:bodyPr/>
          <a:lstStyle>
            <a:lvl1pPr marL="0" indent="0">
              <a:buNone/>
              <a:defRPr sz="2800"/>
            </a:lvl1pPr>
          </a:lstStyle>
          <a:p>
            <a:pPr lvl="0"/>
            <a:r>
              <a:rPr lang="en-US" dirty="0"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
        <p:nvSpPr>
          <p:cNvPr id="7" name="Slide Number Placeholder 9"/>
          <p:cNvSpPr>
            <a:spLocks noGrp="1"/>
          </p:cNvSpPr>
          <p:nvPr>
            <p:ph type="sldNum" sz="quarter" idx="12"/>
          </p:nvPr>
        </p:nvSpPr>
        <p:spPr>
          <a:xfrm>
            <a:off x="520836" y="6399557"/>
            <a:ext cx="1229592" cy="285022"/>
          </a:xfrm>
          <a:prstGeom prst="rect">
            <a:avLst/>
          </a:prstGeom>
        </p:spPr>
        <p:txBody>
          <a:bodyPr lIns="121899" tIns="60949" rIns="121899" bIns="60949" anchor="ctr"/>
          <a:lstStyle>
            <a:lvl1pPr algn="l">
              <a:defRPr sz="1400">
                <a:solidFill>
                  <a:srgbClr val="505050"/>
                </a:solidFill>
              </a:defRPr>
            </a:lvl1pPr>
          </a:lstStyle>
          <a:p>
            <a:pPr defTabSz="914363"/>
            <a:fld id="{727B4C2D-45E2-4621-8491-2995EB46A674}" type="slidenum">
              <a:rPr lang="en-US" smtClean="0"/>
              <a:pPr defTabSz="914363"/>
              <a:t>‹#›</a:t>
            </a:fld>
            <a:endParaRPr lang="en-US" dirty="0"/>
          </a:p>
        </p:txBody>
      </p:sp>
    </p:spTree>
    <p:extLst>
      <p:ext uri="{BB962C8B-B14F-4D97-AF65-F5344CB8AC3E}">
        <p14:creationId xmlns:p14="http://schemas.microsoft.com/office/powerpoint/2010/main" val="47459472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w/Photo on Lef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219710" y="1447801"/>
            <a:ext cx="5434948" cy="1178442"/>
          </a:xfrm>
          <a:prstGeom prst="rect">
            <a:avLst/>
          </a:prstGeom>
        </p:spPr>
        <p:txBody>
          <a:bodyPr>
            <a:noAutofit/>
          </a:bodyPr>
          <a:lstStyle>
            <a:lvl1pPr marL="0" indent="0">
              <a:buNone/>
              <a:defRPr sz="4000" b="0" cap="none" baseline="0">
                <a:gradFill>
                  <a:gsLst>
                    <a:gs pos="100000">
                      <a:schemeClr val="tx2"/>
                    </a:gs>
                    <a:gs pos="0">
                      <a:schemeClr val="tx2"/>
                    </a:gs>
                  </a:gsLst>
                  <a:lin ang="5400000" scaled="0"/>
                </a:gradFill>
                <a:latin typeface="+mj-lt"/>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dirty="0" smtClean="0"/>
              <a:t>Click to edit Master text styles.</a:t>
            </a:r>
          </a:p>
        </p:txBody>
      </p:sp>
      <p:sp>
        <p:nvSpPr>
          <p:cNvPr id="9" name="Content Placeholder 5"/>
          <p:cNvSpPr>
            <a:spLocks noGrp="1"/>
          </p:cNvSpPr>
          <p:nvPr>
            <p:ph sz="quarter" idx="13"/>
          </p:nvPr>
        </p:nvSpPr>
        <p:spPr>
          <a:xfrm>
            <a:off x="6219710" y="2734985"/>
            <a:ext cx="5445583" cy="609398"/>
          </a:xfrm>
          <a:prstGeom prst="rect">
            <a:avLst/>
          </a:prstGeom>
        </p:spPr>
        <p:txBody>
          <a:bodyPr>
            <a:noAutofit/>
          </a:bodyPr>
          <a:lstStyle>
            <a:lvl1pPr marL="0" indent="0">
              <a:spcBef>
                <a:spcPts val="1200"/>
              </a:spcBef>
              <a:buFont typeface="Arial" pitchFamily="34" charset="0"/>
              <a:buNone/>
              <a:defRPr lang="en-US" sz="2000" kern="1200" spc="0" dirty="0" smtClean="0">
                <a:gradFill>
                  <a:gsLst>
                    <a:gs pos="100000">
                      <a:schemeClr val="bg2"/>
                    </a:gs>
                    <a:gs pos="0">
                      <a:schemeClr val="bg2"/>
                    </a:gs>
                  </a:gsLst>
                  <a:lin ang="5400000" scaled="0"/>
                </a:gradFill>
                <a:latin typeface="+mn-lt"/>
                <a:ea typeface="+mn-ea"/>
                <a:cs typeface="Segoe UI" pitchFamily="34" charset="0"/>
              </a:defRPr>
            </a:lvl1pPr>
            <a:lvl2pPr marL="914240" indent="-380933">
              <a:defRPr lang="en-US" sz="2100" kern="1200" dirty="0" smtClean="0">
                <a:solidFill>
                  <a:schemeClr val="bg2">
                    <a:lumMod val="50000"/>
                  </a:schemeClr>
                </a:solidFill>
                <a:latin typeface="+mn-lt"/>
                <a:ea typeface="+mn-ea"/>
                <a:cs typeface="Arial" pitchFamily="34" charset="0"/>
              </a:defRPr>
            </a:lvl2pPr>
            <a:lvl3pPr marL="914240" indent="-228560">
              <a:defRPr lang="en-US" sz="1900" kern="1200" dirty="0" smtClean="0">
                <a:solidFill>
                  <a:schemeClr val="bg2">
                    <a:lumMod val="50000"/>
                  </a:schemeClr>
                </a:solidFill>
                <a:latin typeface="+mn-lt"/>
                <a:ea typeface="+mn-ea"/>
                <a:cs typeface="Arial" pitchFamily="34" charset="0"/>
              </a:defRPr>
            </a:lvl3pPr>
            <a:lvl4pPr marL="1218987" indent="-228560">
              <a:defRPr lang="en-US" sz="1600" kern="1200" dirty="0" smtClean="0">
                <a:solidFill>
                  <a:schemeClr val="bg2">
                    <a:lumMod val="50000"/>
                  </a:schemeClr>
                </a:solidFill>
                <a:latin typeface="+mn-lt"/>
                <a:ea typeface="+mn-ea"/>
                <a:cs typeface="Arial" pitchFamily="34" charset="0"/>
              </a:defRPr>
            </a:lvl4pPr>
            <a:lvl5pPr marL="1447547" indent="-228560">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smtClean="0"/>
              <a:t>Click to edit Master text styles</a:t>
            </a:r>
          </a:p>
        </p:txBody>
      </p:sp>
      <p:sp>
        <p:nvSpPr>
          <p:cNvPr id="4" name="Picture Placeholder 3"/>
          <p:cNvSpPr>
            <a:spLocks noGrp="1"/>
          </p:cNvSpPr>
          <p:nvPr>
            <p:ph type="pic" sz="quarter" idx="14" hasCustomPrompt="1"/>
          </p:nvPr>
        </p:nvSpPr>
        <p:spPr>
          <a:xfrm>
            <a:off x="0" y="0"/>
            <a:ext cx="5981670" cy="6858000"/>
          </a:xfrm>
        </p:spPr>
        <p:txBody>
          <a:bodyPr lIns="182880" anchor="ctr"/>
          <a:lstStyle>
            <a:lvl1pPr marL="0" indent="0" algn="l">
              <a:buNone/>
              <a:defRPr/>
            </a:lvl1pPr>
          </a:lstStyle>
          <a:p>
            <a:r>
              <a:rPr lang="en-US" dirty="0" smtClean="0"/>
              <a:t>Click to insert photo.</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Tree>
    <p:extLst>
      <p:ext uri="{BB962C8B-B14F-4D97-AF65-F5344CB8AC3E}">
        <p14:creationId xmlns:p14="http://schemas.microsoft.com/office/powerpoint/2010/main" val="181346673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xmlns:p14="http://schemas.microsoft.com/office/powerpoint/2010/mai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836" y="228601"/>
            <a:ext cx="11155093"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248" y="1447799"/>
            <a:ext cx="11151917" cy="2043636"/>
          </a:xfrm>
          <a:prstGeom prst="rect">
            <a:avLst/>
          </a:prstGeom>
        </p:spPr>
        <p:txBody>
          <a:bodyPr/>
          <a:lstStyle>
            <a:lvl1pPr marL="342900" indent="-3429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65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40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30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6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7"/>
            <a:ext cx="12192001" cy="619125"/>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sz="3600"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195598949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4" name="Title 1"/>
          <p:cNvSpPr>
            <a:spLocks noGrp="1"/>
          </p:cNvSpPr>
          <p:nvPr>
            <p:ph type="title"/>
          </p:nvPr>
        </p:nvSpPr>
        <p:spPr>
          <a:xfrm>
            <a:off x="519249" y="228602"/>
            <a:ext cx="11151917" cy="757131"/>
          </a:xfrm>
        </p:spPr>
        <p:txBody>
          <a:bodyPr/>
          <a:lstStyle>
            <a:lvl1pPr>
              <a:defRPr>
                <a:latin typeface="Segoe UI Light" panose="020B0502040204020203"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85707824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Text Placeholder 3"/>
          <p:cNvSpPr>
            <a:spLocks noGrp="1"/>
          </p:cNvSpPr>
          <p:nvPr>
            <p:ph type="body" sz="quarter" idx="10"/>
          </p:nvPr>
        </p:nvSpPr>
        <p:spPr>
          <a:xfrm>
            <a:off x="495429" y="1028700"/>
            <a:ext cx="11242428" cy="495300"/>
          </a:xfrm>
        </p:spPr>
        <p:txBody>
          <a:bodyPr/>
          <a:lstStyle>
            <a:lvl1pPr marL="0" indent="0">
              <a:buNone/>
              <a:defRPr sz="2800"/>
            </a:lvl1pPr>
          </a:lstStyle>
          <a:p>
            <a:pPr lvl="0"/>
            <a:r>
              <a:rPr lang="en-US" dirty="0" smtClean="0"/>
              <a:t>Click to edit Master text styles</a:t>
            </a:r>
          </a:p>
        </p:txBody>
      </p:sp>
      <p:sp>
        <p:nvSpPr>
          <p:cNvPr id="5" name="Slide Number Placeholder 9"/>
          <p:cNvSpPr>
            <a:spLocks noGrp="1"/>
          </p:cNvSpPr>
          <p:nvPr>
            <p:ph type="sldNum" sz="quarter" idx="12"/>
          </p:nvPr>
        </p:nvSpPr>
        <p:spPr>
          <a:xfrm>
            <a:off x="520836" y="6399557"/>
            <a:ext cx="560832" cy="219456"/>
          </a:xfrm>
          <a:prstGeom prst="rect">
            <a:avLst/>
          </a:prstGeom>
        </p:spPr>
        <p:txBody>
          <a:bodyPr lIns="121899" tIns="60949" rIns="121899" bIns="60949" anchor="ctr"/>
          <a:lstStyle>
            <a:lvl1pPr algn="l">
              <a:defRPr sz="1600">
                <a:gradFill>
                  <a:gsLst>
                    <a:gs pos="100000">
                      <a:schemeClr val="bg2"/>
                    </a:gs>
                    <a:gs pos="0">
                      <a:schemeClr val="bg2"/>
                    </a:gs>
                  </a:gsLst>
                  <a:lin ang="5400000" scaled="0"/>
                </a:gradFill>
              </a:defRPr>
            </a:lvl1pPr>
          </a:lstStyle>
          <a:p>
            <a:pPr defTabSz="914363"/>
            <a:fld id="{727B4C2D-45E2-4621-8491-2995EB46A674}" type="slidenum">
              <a:rPr lang="en-US" smtClean="0">
                <a:gradFill>
                  <a:gsLst>
                    <a:gs pos="100000">
                      <a:srgbClr val="797A7D"/>
                    </a:gs>
                    <a:gs pos="0">
                      <a:srgbClr val="797A7D"/>
                    </a:gs>
                  </a:gsLst>
                  <a:lin ang="5400000" scaled="0"/>
                </a:gradFill>
              </a:rPr>
              <a:pPr defTabSz="914363"/>
              <a:t>‹#›</a:t>
            </a:fld>
            <a:endParaRPr lang="en-US" dirty="0">
              <a:gradFill>
                <a:gsLst>
                  <a:gs pos="100000">
                    <a:srgbClr val="797A7D"/>
                  </a:gs>
                  <a:gs pos="0">
                    <a:srgbClr val="797A7D"/>
                  </a:gs>
                </a:gsLst>
                <a:lin ang="5400000" scaled="0"/>
              </a:gradFill>
            </a:endParaRP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
        <p:nvSpPr>
          <p:cNvPr id="7" name="Text Placeholder 4"/>
          <p:cNvSpPr>
            <a:spLocks noGrp="1"/>
          </p:cNvSpPr>
          <p:nvPr>
            <p:ph type="body" sz="quarter" idx="13"/>
          </p:nvPr>
        </p:nvSpPr>
        <p:spPr>
          <a:xfrm>
            <a:off x="519248" y="1847849"/>
            <a:ext cx="11151917" cy="2043636"/>
          </a:xfrm>
          <a:prstGeom prst="rect">
            <a:avLst/>
          </a:prstGeom>
        </p:spPr>
        <p:txBody>
          <a:bodyPr/>
          <a:lstStyle>
            <a:lvl1pPr marL="284163" indent="-284163">
              <a:buFont typeface="Wingdings" pitchFamily="2" charset="2"/>
              <a:buChar char=""/>
              <a:defRPr sz="4000">
                <a:latin typeface="+mn-lt"/>
              </a:defRPr>
            </a:lvl1pPr>
            <a:lvl2pPr marL="517525" indent="-233363">
              <a:buFont typeface="Wingdings" pitchFamily="2" charset="2"/>
              <a:buChar char=""/>
              <a:defRPr>
                <a:latin typeface="+mn-lt"/>
              </a:defRPr>
            </a:lvl2pPr>
            <a:lvl3pPr marL="741363" indent="-223838">
              <a:buFont typeface="Wingdings" pitchFamily="2" charset="2"/>
              <a:buChar char=""/>
              <a:tabLst/>
              <a:defRPr>
                <a:latin typeface="+mn-lt"/>
              </a:defRPr>
            </a:lvl3pPr>
            <a:lvl4pPr marL="914400" indent="-173038">
              <a:buFont typeface="Wingdings" pitchFamily="2" charset="2"/>
              <a:buChar char=""/>
              <a:defRPr>
                <a:latin typeface="+mn-lt"/>
              </a:defRPr>
            </a:lvl4pPr>
            <a:lvl5pPr marL="1087438" indent="-173038">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4410084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Title &amp; Content,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248" y="1447799"/>
            <a:ext cx="11151917" cy="1975926"/>
          </a:xfrm>
          <a:prstGeom prst="rect">
            <a:avLst/>
          </a:prstGeom>
        </p:spPr>
        <p:txBody>
          <a:bodyPr/>
          <a:lstStyle>
            <a:lvl1pPr marL="0" indent="0">
              <a:spcBef>
                <a:spcPts val="2400"/>
              </a:spcBef>
              <a:buNone/>
              <a:defRPr sz="4000">
                <a:gradFill>
                  <a:gsLst>
                    <a:gs pos="100000">
                      <a:schemeClr val="bg2"/>
                    </a:gs>
                    <a:gs pos="0">
                      <a:schemeClr val="bg2"/>
                    </a:gs>
                  </a:gsLst>
                  <a:lin ang="5400000" scaled="0"/>
                </a:gradFill>
                <a:latin typeface="+mn-lt"/>
              </a:defRPr>
            </a:lvl1pPr>
            <a:lvl2pPr marL="0" indent="0">
              <a:buNone/>
              <a:defRPr sz="2000">
                <a:gradFill>
                  <a:gsLst>
                    <a:gs pos="100000">
                      <a:schemeClr val="bg2"/>
                    </a:gs>
                    <a:gs pos="0">
                      <a:schemeClr val="bg2"/>
                    </a:gs>
                  </a:gsLst>
                  <a:lin ang="5400000" scaled="0"/>
                </a:gradFill>
                <a:latin typeface="+mn-lt"/>
              </a:defRPr>
            </a:lvl2pPr>
            <a:lvl3pPr marL="231775" indent="0">
              <a:buNone/>
              <a:defRPr sz="2000">
                <a:gradFill>
                  <a:gsLst>
                    <a:gs pos="100000">
                      <a:schemeClr val="bg2"/>
                    </a:gs>
                    <a:gs pos="0">
                      <a:schemeClr val="bg2"/>
                    </a:gs>
                  </a:gsLst>
                  <a:lin ang="5400000" scaled="0"/>
                </a:gradFill>
                <a:latin typeface="+mn-lt"/>
              </a:defRPr>
            </a:lvl3pPr>
            <a:lvl4pPr marL="457200" indent="0">
              <a:buNone/>
              <a:defRPr sz="2000">
                <a:gradFill>
                  <a:gsLst>
                    <a:gs pos="100000">
                      <a:schemeClr val="bg2"/>
                    </a:gs>
                    <a:gs pos="0">
                      <a:schemeClr val="bg2"/>
                    </a:gs>
                  </a:gsLst>
                  <a:lin ang="5400000" scaled="0"/>
                </a:gradFill>
                <a:latin typeface="+mn-lt"/>
              </a:defRPr>
            </a:lvl4pPr>
            <a:lvl5pPr marL="693738" indent="0">
              <a:buNone/>
              <a:defRPr sz="2000">
                <a:gradFill>
                  <a:gsLst>
                    <a:gs pos="100000">
                      <a:schemeClr val="bg2"/>
                    </a:gs>
                    <a:gs pos="0">
                      <a:schemeClr val="bg2"/>
                    </a:gs>
                  </a:gsLst>
                  <a:lin ang="5400000" scaled="0"/>
                </a:gra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Slide Number Placeholder 9"/>
          <p:cNvSpPr>
            <a:spLocks noGrp="1"/>
          </p:cNvSpPr>
          <p:nvPr>
            <p:ph type="sldNum" sz="quarter" idx="12"/>
          </p:nvPr>
        </p:nvSpPr>
        <p:spPr>
          <a:xfrm>
            <a:off x="520836" y="6399557"/>
            <a:ext cx="560832" cy="219456"/>
          </a:xfrm>
          <a:prstGeom prst="rect">
            <a:avLst/>
          </a:prstGeom>
        </p:spPr>
        <p:txBody>
          <a:bodyPr lIns="121899" tIns="60949" rIns="121899" bIns="60949" anchor="ctr"/>
          <a:lstStyle>
            <a:lvl1pPr algn="l">
              <a:defRPr sz="1600">
                <a:gradFill>
                  <a:gsLst>
                    <a:gs pos="100000">
                      <a:schemeClr val="bg2"/>
                    </a:gs>
                    <a:gs pos="0">
                      <a:schemeClr val="bg2"/>
                    </a:gs>
                  </a:gsLst>
                  <a:lin ang="5400000" scaled="0"/>
                </a:gradFill>
              </a:defRPr>
            </a:lvl1pPr>
          </a:lstStyle>
          <a:p>
            <a:pPr defTabSz="914363"/>
            <a:fld id="{727B4C2D-45E2-4621-8491-2995EB46A674}" type="slidenum">
              <a:rPr lang="en-US" smtClean="0">
                <a:gradFill>
                  <a:gsLst>
                    <a:gs pos="100000">
                      <a:srgbClr val="797A7D"/>
                    </a:gs>
                    <a:gs pos="0">
                      <a:srgbClr val="797A7D"/>
                    </a:gs>
                  </a:gsLst>
                  <a:lin ang="5400000" scaled="0"/>
                </a:gradFill>
              </a:rPr>
              <a:pPr defTabSz="914363"/>
              <a:t>‹#›</a:t>
            </a:fld>
            <a:endParaRPr lang="en-US" dirty="0">
              <a:gradFill>
                <a:gsLst>
                  <a:gs pos="100000">
                    <a:srgbClr val="797A7D"/>
                  </a:gs>
                  <a:gs pos="0">
                    <a:srgbClr val="797A7D"/>
                  </a:gs>
                </a:gsLst>
                <a:lin ang="5400000" scaled="0"/>
              </a:gradFill>
            </a:endParaRPr>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Tree>
    <p:extLst>
      <p:ext uri="{BB962C8B-B14F-4D97-AF65-F5344CB8AC3E}">
        <p14:creationId xmlns:p14="http://schemas.microsoft.com/office/powerpoint/2010/main" val="1501250986"/>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1" y="6356351"/>
            <a:ext cx="2743199" cy="365125"/>
          </a:xfrm>
          <a:prstGeom prst="rect">
            <a:avLst/>
          </a:prstGeom>
        </p:spPr>
        <p:txBody>
          <a:bodyPr/>
          <a:lstStyle/>
          <a:p>
            <a:pPr defTabSz="914363"/>
            <a:fld id="{D5118462-1B54-45BA-8462-23858D3B4496}" type="datetimeFigureOut">
              <a:rPr lang="en-US" smtClean="0">
                <a:solidFill>
                  <a:srgbClr val="000000"/>
                </a:solidFill>
              </a:rPr>
              <a:pPr defTabSz="914363"/>
              <a:t>9/13/14</a:t>
            </a:fld>
            <a:endParaRPr lang="en-US">
              <a:solidFill>
                <a:srgbClr val="000000"/>
              </a:solidFill>
            </a:endParaRPr>
          </a:p>
        </p:txBody>
      </p:sp>
      <p:sp>
        <p:nvSpPr>
          <p:cNvPr id="3" name="Footer Placeholder 2"/>
          <p:cNvSpPr>
            <a:spLocks noGrp="1"/>
          </p:cNvSpPr>
          <p:nvPr>
            <p:ph type="ftr" sz="quarter" idx="11"/>
          </p:nvPr>
        </p:nvSpPr>
        <p:spPr>
          <a:xfrm>
            <a:off x="4038602" y="6356351"/>
            <a:ext cx="4114800" cy="365125"/>
          </a:xfrm>
          <a:prstGeom prst="rect">
            <a:avLst/>
          </a:prstGeom>
        </p:spPr>
        <p:txBody>
          <a:bodyPr/>
          <a:lstStyle/>
          <a:p>
            <a:pPr defTabSz="914363"/>
            <a:endParaRPr lang="en-US">
              <a:solidFill>
                <a:srgbClr val="000000"/>
              </a:solidFill>
            </a:endParaRPr>
          </a:p>
        </p:txBody>
      </p:sp>
      <p:sp>
        <p:nvSpPr>
          <p:cNvPr id="4" name="Slide Number Placeholder 3"/>
          <p:cNvSpPr>
            <a:spLocks noGrp="1"/>
          </p:cNvSpPr>
          <p:nvPr>
            <p:ph type="sldNum" sz="quarter" idx="12"/>
          </p:nvPr>
        </p:nvSpPr>
        <p:spPr>
          <a:xfrm>
            <a:off x="8610601" y="6356351"/>
            <a:ext cx="2743199" cy="365125"/>
          </a:xfrm>
          <a:prstGeom prst="rect">
            <a:avLst/>
          </a:prstGeom>
        </p:spPr>
        <p:txBody>
          <a:bodyPr/>
          <a:lstStyle/>
          <a:p>
            <a:pPr defTabSz="914363"/>
            <a:fld id="{55D7DD65-6C63-4834-92D0-63B2417063FF}" type="slidenum">
              <a:rPr lang="en-US" smtClean="0">
                <a:solidFill>
                  <a:srgbClr val="000000"/>
                </a:solidFill>
              </a:rPr>
              <a:pPr defTabSz="914363"/>
              <a:t>‹#›</a:t>
            </a:fld>
            <a:endParaRPr lang="en-US">
              <a:solidFill>
                <a:srgbClr val="000000"/>
              </a:solidFill>
            </a:endParaRPr>
          </a:p>
        </p:txBody>
      </p:sp>
    </p:spTree>
    <p:extLst>
      <p:ext uri="{BB962C8B-B14F-4D97-AF65-F5344CB8AC3E}">
        <p14:creationId xmlns:p14="http://schemas.microsoft.com/office/powerpoint/2010/main" val="353321479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9"/>
          <p:cNvSpPr>
            <a:spLocks noGrp="1"/>
          </p:cNvSpPr>
          <p:nvPr>
            <p:ph type="sldNum" sz="quarter" idx="12"/>
          </p:nvPr>
        </p:nvSpPr>
        <p:spPr>
          <a:xfrm>
            <a:off x="520836" y="6399557"/>
            <a:ext cx="1229592" cy="285022"/>
          </a:xfrm>
          <a:prstGeom prst="rect">
            <a:avLst/>
          </a:prstGeom>
        </p:spPr>
        <p:txBody>
          <a:bodyPr lIns="121899" tIns="60949" rIns="121899" bIns="60949" anchor="ctr"/>
          <a:lstStyle>
            <a:lvl1pPr algn="l">
              <a:defRPr sz="1400">
                <a:solidFill>
                  <a:srgbClr val="505050"/>
                </a:solidFill>
              </a:defRPr>
            </a:lvl1pPr>
          </a:lstStyle>
          <a:p>
            <a:pPr defTabSz="914363"/>
            <a:fld id="{727B4C2D-45E2-4621-8491-2995EB46A674}" type="slidenum">
              <a:rPr lang="en-US" smtClean="0"/>
              <a:pPr defTabSz="914363"/>
              <a:t>‹#›</a:t>
            </a:fld>
            <a:endParaRPr lang="en-US" dirty="0"/>
          </a:p>
        </p:txBody>
      </p:sp>
    </p:spTree>
    <p:extLst>
      <p:ext uri="{BB962C8B-B14F-4D97-AF65-F5344CB8AC3E}">
        <p14:creationId xmlns:p14="http://schemas.microsoft.com/office/powerpoint/2010/main" val="210902183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or Block Header on Left &amp; Text on Right ">
    <p:spTree>
      <p:nvGrpSpPr>
        <p:cNvPr id="1" name=""/>
        <p:cNvGrpSpPr/>
        <p:nvPr/>
      </p:nvGrpSpPr>
      <p:grpSpPr>
        <a:xfrm>
          <a:off x="0" y="0"/>
          <a:ext cx="0" cy="0"/>
          <a:chOff x="0" y="0"/>
          <a:chExt cx="0" cy="0"/>
        </a:xfrm>
      </p:grpSpPr>
      <p:sp>
        <p:nvSpPr>
          <p:cNvPr id="2" name="Rectangle 1"/>
          <p:cNvSpPr/>
          <p:nvPr userDrawn="1"/>
        </p:nvSpPr>
        <p:spPr bwMode="white">
          <a:xfrm>
            <a:off x="-9527" y="0"/>
            <a:ext cx="5988022"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520835" y="1447801"/>
            <a:ext cx="5233764" cy="1661993"/>
          </a:xfrm>
          <a:prstGeom prst="rect">
            <a:avLst/>
          </a:prstGeom>
        </p:spPr>
        <p:txBody>
          <a:bodyPr>
            <a:noAutofit/>
          </a:bodyPr>
          <a:lstStyle>
            <a:lvl1pPr marL="0" indent="0">
              <a:buNone/>
              <a:defRPr sz="4000" b="0" cap="none" baseline="0">
                <a:gradFill>
                  <a:gsLst>
                    <a:gs pos="100000">
                      <a:schemeClr val="bg1"/>
                    </a:gs>
                    <a:gs pos="0">
                      <a:schemeClr val="bg1"/>
                    </a:gs>
                  </a:gsLst>
                  <a:lin ang="5400000" scaled="0"/>
                </a:gradFill>
                <a:latin typeface="+mj-lt"/>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dirty="0" smtClean="0"/>
              <a:t>Click to edit Master text styles.</a:t>
            </a:r>
          </a:p>
        </p:txBody>
      </p:sp>
      <p:sp>
        <p:nvSpPr>
          <p:cNvPr id="6" name="Content Placeholder 5"/>
          <p:cNvSpPr>
            <a:spLocks noGrp="1"/>
          </p:cNvSpPr>
          <p:nvPr>
            <p:ph sz="quarter" idx="4"/>
          </p:nvPr>
        </p:nvSpPr>
        <p:spPr>
          <a:xfrm>
            <a:off x="6189761" y="1681905"/>
            <a:ext cx="5486169" cy="332399"/>
          </a:xfrm>
          <a:prstGeom prst="rect">
            <a:avLst/>
          </a:prstGeom>
        </p:spPr>
        <p:txBody>
          <a:bodyPr>
            <a:noAutofit/>
          </a:bodyPr>
          <a:lstStyle>
            <a:lvl1pPr marL="0" indent="0">
              <a:spcBef>
                <a:spcPts val="1200"/>
              </a:spcBef>
              <a:buNone/>
              <a:defRPr lang="en-US" sz="2000" kern="1200" spc="0" dirty="0" smtClean="0">
                <a:gradFill>
                  <a:gsLst>
                    <a:gs pos="100000">
                      <a:schemeClr val="bg2"/>
                    </a:gs>
                    <a:gs pos="0">
                      <a:schemeClr val="bg2"/>
                    </a:gs>
                  </a:gsLst>
                  <a:lin ang="5400000" scaled="0"/>
                </a:gradFill>
                <a:latin typeface="+mn-lt"/>
                <a:ea typeface="+mn-ea"/>
                <a:cs typeface="Segoe UI" pitchFamily="34" charset="0"/>
              </a:defRPr>
            </a:lvl1pPr>
            <a:lvl2pPr marL="914240" indent="-380933">
              <a:defRPr lang="en-US" sz="2100" kern="1200" dirty="0" smtClean="0">
                <a:solidFill>
                  <a:schemeClr val="bg2">
                    <a:lumMod val="50000"/>
                  </a:schemeClr>
                </a:solidFill>
                <a:latin typeface="+mn-lt"/>
                <a:ea typeface="+mn-ea"/>
                <a:cs typeface="Arial" pitchFamily="34" charset="0"/>
              </a:defRPr>
            </a:lvl2pPr>
            <a:lvl3pPr marL="914240" indent="-228560">
              <a:defRPr lang="en-US" sz="1900" kern="1200" dirty="0" smtClean="0">
                <a:solidFill>
                  <a:schemeClr val="bg2">
                    <a:lumMod val="50000"/>
                  </a:schemeClr>
                </a:solidFill>
                <a:latin typeface="+mn-lt"/>
                <a:ea typeface="+mn-ea"/>
                <a:cs typeface="Arial" pitchFamily="34" charset="0"/>
              </a:defRPr>
            </a:lvl3pPr>
            <a:lvl4pPr marL="1218987" indent="-228560">
              <a:defRPr lang="en-US" sz="1600" kern="1200" dirty="0" smtClean="0">
                <a:solidFill>
                  <a:schemeClr val="bg2">
                    <a:lumMod val="50000"/>
                  </a:schemeClr>
                </a:solidFill>
                <a:latin typeface="+mn-lt"/>
                <a:ea typeface="+mn-ea"/>
                <a:cs typeface="Arial" pitchFamily="34" charset="0"/>
              </a:defRPr>
            </a:lvl4pPr>
            <a:lvl5pPr marL="1447547" indent="-228560">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smtClean="0"/>
              <a:t>Click to edit Master text styles</a:t>
            </a:r>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Tree>
    <p:extLst>
      <p:ext uri="{BB962C8B-B14F-4D97-AF65-F5344CB8AC3E}">
        <p14:creationId xmlns:p14="http://schemas.microsoft.com/office/powerpoint/2010/main" val="268264985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lor Block text w/Photo on Right">
    <p:spTree>
      <p:nvGrpSpPr>
        <p:cNvPr id="1" name=""/>
        <p:cNvGrpSpPr/>
        <p:nvPr/>
      </p:nvGrpSpPr>
      <p:grpSpPr>
        <a:xfrm>
          <a:off x="0" y="0"/>
          <a:ext cx="0" cy="0"/>
          <a:chOff x="0" y="0"/>
          <a:chExt cx="0" cy="0"/>
        </a:xfrm>
      </p:grpSpPr>
      <p:sp>
        <p:nvSpPr>
          <p:cNvPr id="7" name="Rectangle 6"/>
          <p:cNvSpPr/>
          <p:nvPr userDrawn="1"/>
        </p:nvSpPr>
        <p:spPr bwMode="white">
          <a:xfrm>
            <a:off x="1" y="0"/>
            <a:ext cx="6221445"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520835" y="1447801"/>
            <a:ext cx="5434948" cy="1178442"/>
          </a:xfrm>
          <a:prstGeom prst="rect">
            <a:avLst/>
          </a:prstGeom>
        </p:spPr>
        <p:txBody>
          <a:bodyPr>
            <a:noAutofit/>
          </a:bodyPr>
          <a:lstStyle>
            <a:lvl1pPr marL="0" indent="0">
              <a:buNone/>
              <a:defRPr sz="4000" b="0" cap="none" baseline="0">
                <a:gradFill>
                  <a:gsLst>
                    <a:gs pos="100000">
                      <a:schemeClr val="bg1"/>
                    </a:gs>
                    <a:gs pos="0">
                      <a:schemeClr val="bg1"/>
                    </a:gs>
                  </a:gsLst>
                  <a:lin ang="5400000" scaled="0"/>
                </a:gradFill>
                <a:latin typeface="+mj-lt"/>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dirty="0" smtClean="0"/>
              <a:t>Click to edit Master text styles.</a:t>
            </a:r>
          </a:p>
        </p:txBody>
      </p:sp>
      <p:sp>
        <p:nvSpPr>
          <p:cNvPr id="9" name="Content Placeholder 5"/>
          <p:cNvSpPr>
            <a:spLocks noGrp="1"/>
          </p:cNvSpPr>
          <p:nvPr>
            <p:ph sz="quarter" idx="13"/>
          </p:nvPr>
        </p:nvSpPr>
        <p:spPr>
          <a:xfrm>
            <a:off x="520835" y="2734985"/>
            <a:ext cx="5445583" cy="609398"/>
          </a:xfrm>
          <a:prstGeom prst="rect">
            <a:avLst/>
          </a:prstGeom>
        </p:spPr>
        <p:txBody>
          <a:bodyPr>
            <a:noAutofit/>
          </a:bodyPr>
          <a:lstStyle>
            <a:lvl1pPr marL="0" indent="0">
              <a:spcBef>
                <a:spcPts val="1200"/>
              </a:spcBef>
              <a:buFont typeface="Arial" pitchFamily="34" charset="0"/>
              <a:buNone/>
              <a:defRPr lang="en-US" sz="2000" kern="1200" spc="0" dirty="0" smtClean="0">
                <a:gradFill>
                  <a:gsLst>
                    <a:gs pos="100000">
                      <a:schemeClr val="bg1"/>
                    </a:gs>
                    <a:gs pos="0">
                      <a:schemeClr val="bg1"/>
                    </a:gs>
                  </a:gsLst>
                  <a:lin ang="5400000" scaled="0"/>
                </a:gradFill>
                <a:latin typeface="+mn-lt"/>
                <a:ea typeface="+mn-ea"/>
                <a:cs typeface="Segoe UI" pitchFamily="34" charset="0"/>
              </a:defRPr>
            </a:lvl1pPr>
            <a:lvl2pPr marL="914240" indent="-380933">
              <a:defRPr lang="en-US" sz="2100" kern="1200" dirty="0" smtClean="0">
                <a:solidFill>
                  <a:schemeClr val="bg2">
                    <a:lumMod val="50000"/>
                  </a:schemeClr>
                </a:solidFill>
                <a:latin typeface="+mn-lt"/>
                <a:ea typeface="+mn-ea"/>
                <a:cs typeface="Arial" pitchFamily="34" charset="0"/>
              </a:defRPr>
            </a:lvl2pPr>
            <a:lvl3pPr marL="914240" indent="-228560">
              <a:defRPr lang="en-US" sz="1900" kern="1200" dirty="0" smtClean="0">
                <a:solidFill>
                  <a:schemeClr val="bg2">
                    <a:lumMod val="50000"/>
                  </a:schemeClr>
                </a:solidFill>
                <a:latin typeface="+mn-lt"/>
                <a:ea typeface="+mn-ea"/>
                <a:cs typeface="Arial" pitchFamily="34" charset="0"/>
              </a:defRPr>
            </a:lvl3pPr>
            <a:lvl4pPr marL="1218987" indent="-228560">
              <a:defRPr lang="en-US" sz="1600" kern="1200" dirty="0" smtClean="0">
                <a:solidFill>
                  <a:schemeClr val="bg2">
                    <a:lumMod val="50000"/>
                  </a:schemeClr>
                </a:solidFill>
                <a:latin typeface="+mn-lt"/>
                <a:ea typeface="+mn-ea"/>
                <a:cs typeface="Arial" pitchFamily="34" charset="0"/>
              </a:defRPr>
            </a:lvl4pPr>
            <a:lvl5pPr marL="1447547" indent="-228560">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smtClean="0"/>
              <a:t>Click to edit Master text styles</a:t>
            </a:r>
          </a:p>
        </p:txBody>
      </p:sp>
      <p:sp>
        <p:nvSpPr>
          <p:cNvPr id="4" name="Picture Placeholder 3"/>
          <p:cNvSpPr>
            <a:spLocks noGrp="1"/>
          </p:cNvSpPr>
          <p:nvPr>
            <p:ph type="pic" sz="quarter" idx="14" hasCustomPrompt="1"/>
          </p:nvPr>
        </p:nvSpPr>
        <p:spPr>
          <a:xfrm>
            <a:off x="6210330" y="0"/>
            <a:ext cx="5981670" cy="6858000"/>
          </a:xfrm>
        </p:spPr>
        <p:txBody>
          <a:bodyPr lIns="182880" anchor="ctr"/>
          <a:lstStyle>
            <a:lvl1pPr marL="0" indent="0" algn="l">
              <a:buNone/>
              <a:defRPr/>
            </a:lvl1pPr>
          </a:lstStyle>
          <a:p>
            <a:r>
              <a:rPr lang="en-US" dirty="0" smtClean="0"/>
              <a:t>Click to insert photo.</a:t>
            </a:r>
            <a:endParaRPr lang="en-US" dirty="0"/>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Tree>
    <p:extLst>
      <p:ext uri="{BB962C8B-B14F-4D97-AF65-F5344CB8AC3E}">
        <p14:creationId xmlns:p14="http://schemas.microsoft.com/office/powerpoint/2010/main" val="164334312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Block text w/Photo on Left">
    <p:spTree>
      <p:nvGrpSpPr>
        <p:cNvPr id="1" name=""/>
        <p:cNvGrpSpPr/>
        <p:nvPr/>
      </p:nvGrpSpPr>
      <p:grpSpPr>
        <a:xfrm>
          <a:off x="0" y="0"/>
          <a:ext cx="0" cy="0"/>
          <a:chOff x="0" y="0"/>
          <a:chExt cx="0" cy="0"/>
        </a:xfrm>
      </p:grpSpPr>
      <p:sp>
        <p:nvSpPr>
          <p:cNvPr id="7" name="Rectangle 6"/>
          <p:cNvSpPr/>
          <p:nvPr userDrawn="1"/>
        </p:nvSpPr>
        <p:spPr bwMode="white">
          <a:xfrm>
            <a:off x="5968968" y="0"/>
            <a:ext cx="6223032"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6219710" y="1447801"/>
            <a:ext cx="5434948" cy="1178442"/>
          </a:xfrm>
          <a:prstGeom prst="rect">
            <a:avLst/>
          </a:prstGeom>
        </p:spPr>
        <p:txBody>
          <a:bodyPr>
            <a:noAutofit/>
          </a:bodyPr>
          <a:lstStyle>
            <a:lvl1pPr marL="0" indent="0">
              <a:buNone/>
              <a:defRPr sz="4000" b="0" cap="none" baseline="0">
                <a:gradFill>
                  <a:gsLst>
                    <a:gs pos="100000">
                      <a:schemeClr val="bg1"/>
                    </a:gs>
                    <a:gs pos="0">
                      <a:schemeClr val="bg1"/>
                    </a:gs>
                  </a:gsLst>
                  <a:lin ang="5400000" scaled="0"/>
                </a:gradFill>
                <a:latin typeface="+mj-lt"/>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dirty="0" smtClean="0"/>
              <a:t>Click to edit Master text styles.</a:t>
            </a:r>
          </a:p>
        </p:txBody>
      </p:sp>
      <p:sp>
        <p:nvSpPr>
          <p:cNvPr id="9" name="Content Placeholder 5"/>
          <p:cNvSpPr>
            <a:spLocks noGrp="1"/>
          </p:cNvSpPr>
          <p:nvPr>
            <p:ph sz="quarter" idx="13"/>
          </p:nvPr>
        </p:nvSpPr>
        <p:spPr>
          <a:xfrm>
            <a:off x="6219710" y="2734985"/>
            <a:ext cx="5445583" cy="609398"/>
          </a:xfrm>
          <a:prstGeom prst="rect">
            <a:avLst/>
          </a:prstGeom>
        </p:spPr>
        <p:txBody>
          <a:bodyPr>
            <a:noAutofit/>
          </a:bodyPr>
          <a:lstStyle>
            <a:lvl1pPr marL="0" indent="0">
              <a:spcBef>
                <a:spcPts val="1200"/>
              </a:spcBef>
              <a:buFont typeface="Arial" pitchFamily="34" charset="0"/>
              <a:buNone/>
              <a:defRPr lang="en-US" sz="2000" kern="1200" spc="0" dirty="0" smtClean="0">
                <a:gradFill>
                  <a:gsLst>
                    <a:gs pos="100000">
                      <a:schemeClr val="bg1"/>
                    </a:gs>
                    <a:gs pos="0">
                      <a:schemeClr val="bg1"/>
                    </a:gs>
                  </a:gsLst>
                  <a:lin ang="5400000" scaled="0"/>
                </a:gradFill>
                <a:latin typeface="+mn-lt"/>
                <a:ea typeface="+mn-ea"/>
                <a:cs typeface="Segoe UI" pitchFamily="34" charset="0"/>
              </a:defRPr>
            </a:lvl1pPr>
            <a:lvl2pPr marL="914240" indent="-380933">
              <a:defRPr lang="en-US" sz="2100" kern="1200" dirty="0" smtClean="0">
                <a:solidFill>
                  <a:schemeClr val="bg2">
                    <a:lumMod val="50000"/>
                  </a:schemeClr>
                </a:solidFill>
                <a:latin typeface="+mn-lt"/>
                <a:ea typeface="+mn-ea"/>
                <a:cs typeface="Arial" pitchFamily="34" charset="0"/>
              </a:defRPr>
            </a:lvl2pPr>
            <a:lvl3pPr marL="914240" indent="-228560">
              <a:defRPr lang="en-US" sz="1900" kern="1200" dirty="0" smtClean="0">
                <a:solidFill>
                  <a:schemeClr val="bg2">
                    <a:lumMod val="50000"/>
                  </a:schemeClr>
                </a:solidFill>
                <a:latin typeface="+mn-lt"/>
                <a:ea typeface="+mn-ea"/>
                <a:cs typeface="Arial" pitchFamily="34" charset="0"/>
              </a:defRPr>
            </a:lvl3pPr>
            <a:lvl4pPr marL="1218987" indent="-228560">
              <a:defRPr lang="en-US" sz="1600" kern="1200" dirty="0" smtClean="0">
                <a:solidFill>
                  <a:schemeClr val="bg2">
                    <a:lumMod val="50000"/>
                  </a:schemeClr>
                </a:solidFill>
                <a:latin typeface="+mn-lt"/>
                <a:ea typeface="+mn-ea"/>
                <a:cs typeface="Arial" pitchFamily="34" charset="0"/>
              </a:defRPr>
            </a:lvl4pPr>
            <a:lvl5pPr marL="1447547" indent="-228560">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smtClean="0"/>
              <a:t>Click to edit Master text styles</a:t>
            </a:r>
          </a:p>
        </p:txBody>
      </p:sp>
      <p:sp>
        <p:nvSpPr>
          <p:cNvPr id="4" name="Picture Placeholder 3"/>
          <p:cNvSpPr>
            <a:spLocks noGrp="1"/>
          </p:cNvSpPr>
          <p:nvPr>
            <p:ph type="pic" sz="quarter" idx="14" hasCustomPrompt="1"/>
          </p:nvPr>
        </p:nvSpPr>
        <p:spPr>
          <a:xfrm>
            <a:off x="0" y="0"/>
            <a:ext cx="5981670" cy="6858000"/>
          </a:xfrm>
        </p:spPr>
        <p:txBody>
          <a:bodyPr lIns="182880" anchor="ctr"/>
          <a:lstStyle>
            <a:lvl1pPr marL="0" indent="0" algn="l">
              <a:buNone/>
              <a:defRPr/>
            </a:lvl1pPr>
          </a:lstStyle>
          <a:p>
            <a:r>
              <a:rPr lang="en-US" dirty="0" smtClean="0"/>
              <a:t>Click to insert photo.</a:t>
            </a:r>
            <a:endParaRPr lang="en-US" dirty="0"/>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95967" y="6014914"/>
            <a:ext cx="1739313" cy="815899"/>
          </a:xfrm>
          <a:prstGeom prst="rect">
            <a:avLst/>
          </a:prstGeom>
        </p:spPr>
      </p:pic>
    </p:spTree>
    <p:extLst>
      <p:ext uri="{BB962C8B-B14F-4D97-AF65-F5344CB8AC3E}">
        <p14:creationId xmlns:p14="http://schemas.microsoft.com/office/powerpoint/2010/main" val="57399788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lor Block Quote ">
    <p:spTree>
      <p:nvGrpSpPr>
        <p:cNvPr id="1" name=""/>
        <p:cNvGrpSpPr/>
        <p:nvPr/>
      </p:nvGrpSpPr>
      <p:grpSpPr>
        <a:xfrm>
          <a:off x="0" y="0"/>
          <a:ext cx="0" cy="0"/>
          <a:chOff x="0" y="0"/>
          <a:chExt cx="0" cy="0"/>
        </a:xfrm>
      </p:grpSpPr>
      <p:sp>
        <p:nvSpPr>
          <p:cNvPr id="2" name="Rectangle 1"/>
          <p:cNvSpPr/>
          <p:nvPr userDrawn="1"/>
        </p:nvSpPr>
        <p:spPr bwMode="white">
          <a:xfrm>
            <a:off x="1" y="1057274"/>
            <a:ext cx="12192000" cy="49244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a typeface="Segoe UI" pitchFamily="34" charset="0"/>
              <a:cs typeface="Segoe UI" pitchFamily="34" charset="0"/>
            </a:endParaRPr>
          </a:p>
        </p:txBody>
      </p:sp>
      <p:sp>
        <p:nvSpPr>
          <p:cNvPr id="5" name="Content Placeholder 4"/>
          <p:cNvSpPr>
            <a:spLocks noGrp="1"/>
          </p:cNvSpPr>
          <p:nvPr>
            <p:ph sz="quarter" idx="11" hasCustomPrompt="1"/>
          </p:nvPr>
        </p:nvSpPr>
        <p:spPr>
          <a:xfrm>
            <a:off x="520836" y="1358054"/>
            <a:ext cx="11155093" cy="2863073"/>
          </a:xfrm>
          <a:prstGeom prst="rect">
            <a:avLst/>
          </a:prstGeom>
        </p:spPr>
        <p:txBody>
          <a:bodyPr>
            <a:normAutofit/>
          </a:bodyPr>
          <a:lstStyle>
            <a:lvl1pPr marL="0" indent="0">
              <a:lnSpc>
                <a:spcPct val="90000"/>
              </a:lnSpc>
              <a:buNone/>
              <a:defRPr sz="6400">
                <a:gradFill>
                  <a:gsLst>
                    <a:gs pos="100000">
                      <a:schemeClr val="bg1"/>
                    </a:gs>
                    <a:gs pos="0">
                      <a:schemeClr val="bg1"/>
                    </a:gs>
                  </a:gsLst>
                  <a:lin ang="5400000" scaled="0"/>
                </a:gradFill>
                <a:latin typeface="+mj-lt"/>
              </a:defRPr>
            </a:lvl1pPr>
            <a:lvl2pPr>
              <a:defRPr sz="6400">
                <a:solidFill>
                  <a:schemeClr val="tx2"/>
                </a:solidFill>
                <a:latin typeface="+mn-lt"/>
              </a:defRPr>
            </a:lvl2pPr>
          </a:lstStyle>
          <a:p>
            <a:pPr lvl="0"/>
            <a:r>
              <a:rPr lang="en-US" dirty="0" smtClean="0"/>
              <a:t>“Click to edit Master text styles”</a:t>
            </a:r>
          </a:p>
        </p:txBody>
      </p:sp>
      <p:sp>
        <p:nvSpPr>
          <p:cNvPr id="11" name="Content Placeholder 4"/>
          <p:cNvSpPr>
            <a:spLocks noGrp="1"/>
          </p:cNvSpPr>
          <p:nvPr>
            <p:ph sz="quarter" idx="13"/>
          </p:nvPr>
        </p:nvSpPr>
        <p:spPr>
          <a:xfrm>
            <a:off x="520836" y="4343401"/>
            <a:ext cx="11155093" cy="470747"/>
          </a:xfrm>
          <a:prstGeom prst="rect">
            <a:avLst/>
          </a:prstGeom>
        </p:spPr>
        <p:txBody>
          <a:bodyPr>
            <a:normAutofit/>
          </a:bodyPr>
          <a:lstStyle>
            <a:lvl1pPr marL="0" indent="0">
              <a:lnSpc>
                <a:spcPct val="90000"/>
              </a:lnSpc>
              <a:buNone/>
              <a:defRPr sz="3600">
                <a:gradFill>
                  <a:gsLst>
                    <a:gs pos="100000">
                      <a:schemeClr val="bg1"/>
                    </a:gs>
                    <a:gs pos="0">
                      <a:schemeClr val="bg1"/>
                    </a:gs>
                  </a:gsLst>
                  <a:lin ang="5400000" scaled="0"/>
                </a:gradFill>
                <a:latin typeface="+mj-lt"/>
              </a:defRPr>
            </a:lvl1pPr>
            <a:lvl2pPr>
              <a:defRPr sz="6400">
                <a:solidFill>
                  <a:schemeClr val="tx2"/>
                </a:solidFill>
                <a:latin typeface="+mn-lt"/>
              </a:defRPr>
            </a:lvl2pPr>
          </a:lstStyle>
          <a:p>
            <a:pPr lvl="0"/>
            <a:r>
              <a:rPr lang="en-US" smtClean="0"/>
              <a:t>Click to edit Master text styles</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
        <p:nvSpPr>
          <p:cNvPr id="8" name="Slide Number Placeholder 9"/>
          <p:cNvSpPr>
            <a:spLocks noGrp="1"/>
          </p:cNvSpPr>
          <p:nvPr>
            <p:ph type="sldNum" sz="quarter" idx="12"/>
          </p:nvPr>
        </p:nvSpPr>
        <p:spPr>
          <a:xfrm>
            <a:off x="520836" y="6399557"/>
            <a:ext cx="1229592" cy="285022"/>
          </a:xfrm>
          <a:prstGeom prst="rect">
            <a:avLst/>
          </a:prstGeom>
        </p:spPr>
        <p:txBody>
          <a:bodyPr lIns="121899" tIns="60949" rIns="121899" bIns="60949" anchor="ctr"/>
          <a:lstStyle>
            <a:lvl1pPr algn="l">
              <a:defRPr sz="1400">
                <a:solidFill>
                  <a:srgbClr val="505050"/>
                </a:solidFill>
              </a:defRPr>
            </a:lvl1pPr>
          </a:lstStyle>
          <a:p>
            <a:pPr defTabSz="914363"/>
            <a:fld id="{727B4C2D-45E2-4621-8491-2995EB46A674}" type="slidenum">
              <a:rPr lang="en-US" smtClean="0"/>
              <a:pPr defTabSz="914363"/>
              <a:t>‹#›</a:t>
            </a:fld>
            <a:endParaRPr lang="en-US" dirty="0"/>
          </a:p>
        </p:txBody>
      </p:sp>
    </p:spTree>
    <p:extLst>
      <p:ext uri="{BB962C8B-B14F-4D97-AF65-F5344CB8AC3E}">
        <p14:creationId xmlns:p14="http://schemas.microsoft.com/office/powerpoint/2010/main" val="257604227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82915" y="6021143"/>
            <a:ext cx="1763728" cy="813816"/>
          </a:xfrm>
          <a:prstGeom prst="rect">
            <a:avLst/>
          </a:prstGeom>
        </p:spPr>
      </p:pic>
      <p:sp>
        <p:nvSpPr>
          <p:cNvPr id="5" name="Slide Number Placeholder 9"/>
          <p:cNvSpPr>
            <a:spLocks noGrp="1"/>
          </p:cNvSpPr>
          <p:nvPr>
            <p:ph type="sldNum" sz="quarter" idx="12"/>
          </p:nvPr>
        </p:nvSpPr>
        <p:spPr>
          <a:xfrm>
            <a:off x="520836" y="6399557"/>
            <a:ext cx="1229592" cy="285022"/>
          </a:xfrm>
          <a:prstGeom prst="rect">
            <a:avLst/>
          </a:prstGeom>
        </p:spPr>
        <p:txBody>
          <a:bodyPr lIns="121899" tIns="60949" rIns="121899" bIns="60949" anchor="ctr"/>
          <a:lstStyle>
            <a:lvl1pPr algn="l">
              <a:defRPr sz="1400">
                <a:solidFill>
                  <a:srgbClr val="505050"/>
                </a:solidFill>
              </a:defRPr>
            </a:lvl1pPr>
          </a:lstStyle>
          <a:p>
            <a:pPr defTabSz="914363"/>
            <a:fld id="{727B4C2D-45E2-4621-8491-2995EB46A674}" type="slidenum">
              <a:rPr lang="en-US" smtClean="0"/>
              <a:pPr defTabSz="914363"/>
              <a:t>‹#›</a:t>
            </a:fld>
            <a:endParaRPr lang="en-US" dirty="0"/>
          </a:p>
        </p:txBody>
      </p:sp>
    </p:spTree>
    <p:extLst>
      <p:ext uri="{BB962C8B-B14F-4D97-AF65-F5344CB8AC3E}">
        <p14:creationId xmlns:p14="http://schemas.microsoft.com/office/powerpoint/2010/main" val="418633309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slideLayout" Target="../slideLayouts/slideLayout25.xml"/><Relationship Id="rId13" Type="http://schemas.openxmlformats.org/officeDocument/2006/relationships/slideLayout" Target="../slideLayouts/slideLayout26.xml"/><Relationship Id="rId14" Type="http://schemas.openxmlformats.org/officeDocument/2006/relationships/slideLayout" Target="../slideLayouts/slideLayout27.xml"/><Relationship Id="rId15" Type="http://schemas.openxmlformats.org/officeDocument/2006/relationships/slideLayout" Target="../slideLayouts/slideLayout28.xml"/><Relationship Id="rId16" Type="http://schemas.openxmlformats.org/officeDocument/2006/relationships/slideLayout" Target="../slideLayouts/slideLayout29.xml"/><Relationship Id="rId17" Type="http://schemas.openxmlformats.org/officeDocument/2006/relationships/theme" Target="../theme/theme2.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40.xml"/><Relationship Id="rId12" Type="http://schemas.openxmlformats.org/officeDocument/2006/relationships/slideLayout" Target="../slideLayouts/slideLayout41.xml"/><Relationship Id="rId13" Type="http://schemas.openxmlformats.org/officeDocument/2006/relationships/slideLayout" Target="../slideLayouts/slideLayout42.xml"/><Relationship Id="rId14" Type="http://schemas.openxmlformats.org/officeDocument/2006/relationships/slideLayout" Target="../slideLayouts/slideLayout43.xml"/><Relationship Id="rId15" Type="http://schemas.openxmlformats.org/officeDocument/2006/relationships/slideLayout" Target="../slideLayouts/slideLayout44.xml"/><Relationship Id="rId16" Type="http://schemas.openxmlformats.org/officeDocument/2006/relationships/slideLayout" Target="../slideLayouts/slideLayout45.xml"/><Relationship Id="rId17" Type="http://schemas.openxmlformats.org/officeDocument/2006/relationships/theme" Target="../theme/theme3.xml"/><Relationship Id="rId1" Type="http://schemas.openxmlformats.org/officeDocument/2006/relationships/slideLayout" Target="../slideLayouts/slideLayout30.xml"/><Relationship Id="rId2" Type="http://schemas.openxmlformats.org/officeDocument/2006/relationships/slideLayout" Target="../slideLayouts/slideLayout31.xml"/><Relationship Id="rId3" Type="http://schemas.openxmlformats.org/officeDocument/2006/relationships/slideLayout" Target="../slideLayouts/slideLayout32.xml"/><Relationship Id="rId4" Type="http://schemas.openxmlformats.org/officeDocument/2006/relationships/slideLayout" Target="../slideLayouts/slideLayout33.xml"/><Relationship Id="rId5" Type="http://schemas.openxmlformats.org/officeDocument/2006/relationships/slideLayout" Target="../slideLayouts/slideLayout34.xml"/><Relationship Id="rId6" Type="http://schemas.openxmlformats.org/officeDocument/2006/relationships/slideLayout" Target="../slideLayouts/slideLayout35.xml"/><Relationship Id="rId7" Type="http://schemas.openxmlformats.org/officeDocument/2006/relationships/slideLayout" Target="../slideLayouts/slideLayout36.xml"/><Relationship Id="rId8" Type="http://schemas.openxmlformats.org/officeDocument/2006/relationships/slideLayout" Target="../slideLayouts/slideLayout37.xml"/><Relationship Id="rId9" Type="http://schemas.openxmlformats.org/officeDocument/2006/relationships/slideLayout" Target="../slideLayouts/slideLayout38.xml"/><Relationship Id="rId10"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248" y="228601"/>
            <a:ext cx="11151917" cy="747897"/>
          </a:xfrm>
          <a:prstGeom prst="rect">
            <a:avLst/>
          </a:prstGeom>
        </p:spPr>
        <p:txBody>
          <a:bodyPr vert="horz" wrap="square" lIns="0" tIns="0" rIns="0" bIns="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836" y="1447801"/>
            <a:ext cx="11155093" cy="2055947"/>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556809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 id="2147483676" r:id="rId13"/>
  </p:sldLayoutIdLst>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xmlns:p14="http://schemas.microsoft.com/office/powerpoint/2010/main" id="1" dur="indefinite" restart="never" nodeType="tmRoot"/>
      </p:par>
    </p:tnLst>
  </p:timing>
  <p:hf hdr="0" ftr="0" dt="0"/>
  <p:txStyles>
    <p:titleStyle>
      <a:lvl1pPr algn="l" defTabSz="914363" rtl="0" eaLnBrk="1" latinLnBrk="0" hangingPunct="1">
        <a:lnSpc>
          <a:spcPct val="90000"/>
        </a:lnSpc>
        <a:spcBef>
          <a:spcPct val="0"/>
        </a:spcBef>
        <a:buNone/>
        <a:defRPr lang="en-US" sz="4400" b="0" kern="1200" cap="none" spc="-100" baseline="0" dirty="0" smtClean="0">
          <a:ln w="3175">
            <a:noFill/>
          </a:ln>
          <a:gradFill>
            <a:gsLst>
              <a:gs pos="1250">
                <a:schemeClr val="tx2"/>
              </a:gs>
              <a:gs pos="100000">
                <a:schemeClr val="tx2"/>
              </a:gs>
            </a:gsLst>
            <a:lin ang="5400000" scaled="0"/>
          </a:gradFill>
          <a:effectLst/>
          <a:latin typeface="+mj-lt"/>
          <a:ea typeface="+mn-ea"/>
          <a:cs typeface="Arial" charset="0"/>
        </a:defRPr>
      </a:lvl1pPr>
    </p:titleStyle>
    <p:bodyStyle>
      <a:lvl1pPr marL="339725" marR="0" indent="-339725" algn="l" defTabSz="914363" rtl="0" eaLnBrk="1" fontAlgn="auto" latinLnBrk="0" hangingPunct="1">
        <a:lnSpc>
          <a:spcPct val="90000"/>
        </a:lnSpc>
        <a:spcBef>
          <a:spcPct val="20000"/>
        </a:spcBef>
        <a:spcAft>
          <a:spcPts val="0"/>
        </a:spcAft>
        <a:buClrTx/>
        <a:buSzPct val="80000"/>
        <a:buFont typeface="Arial" pitchFamily="34" charset="0"/>
        <a:buChar char="•"/>
        <a:tabLst/>
        <a:defRPr sz="2800" kern="1200" spc="-70" baseline="0">
          <a:solidFill>
            <a:srgbClr val="505050"/>
          </a:solidFill>
          <a:latin typeface="+mj-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rgbClr val="505050"/>
          </a:solidFill>
          <a:latin typeface="+mj-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000" kern="1200" spc="0" baseline="0">
          <a:solidFill>
            <a:srgbClr val="505050"/>
          </a:solidFill>
          <a:latin typeface="+mj-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1800" kern="1200" spc="0" baseline="0">
          <a:solidFill>
            <a:srgbClr val="505050"/>
          </a:solidFill>
          <a:latin typeface="+mj-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1800" kern="1200" spc="0" baseline="0">
          <a:solidFill>
            <a:srgbClr val="505050"/>
          </a:solidFill>
          <a:latin typeface="+mj-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248" y="228601"/>
            <a:ext cx="11151917" cy="747897"/>
          </a:xfrm>
          <a:prstGeom prst="rect">
            <a:avLst/>
          </a:prstGeom>
        </p:spPr>
        <p:txBody>
          <a:bodyPr vert="horz" wrap="square" lIns="0" tIns="0" rIns="0" bIns="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836" y="1447801"/>
            <a:ext cx="11155093" cy="2055947"/>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8903485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4" r:id="rId16"/>
  </p:sldLayoutIdLst>
  <p:transition xmlns:p14="http://schemas.microsoft.com/office/powerpoint/2010/main">
    <p:fade/>
  </p:transition>
  <p:timing>
    <p:tnLst>
      <p:par>
        <p:cTn xmlns:p14="http://schemas.microsoft.com/office/powerpoint/2010/main" id="1" dur="indefinite" restart="never" nodeType="tmRoot"/>
      </p:par>
    </p:tnLst>
  </p:timing>
  <p:hf hdr="0" ftr="0" dt="0"/>
  <p:txStyles>
    <p:titleStyle>
      <a:lvl1pPr algn="l" defTabSz="914363" rtl="0" eaLnBrk="1" latinLnBrk="0" hangingPunct="1">
        <a:lnSpc>
          <a:spcPct val="90000"/>
        </a:lnSpc>
        <a:spcBef>
          <a:spcPct val="0"/>
        </a:spcBef>
        <a:buNone/>
        <a:defRPr lang="en-US" sz="4400" b="0" kern="1200" cap="none" spc="-100" baseline="0" dirty="0" smtClean="0">
          <a:ln w="3175">
            <a:noFill/>
          </a:ln>
          <a:gradFill>
            <a:gsLst>
              <a:gs pos="1250">
                <a:schemeClr val="tx2"/>
              </a:gs>
              <a:gs pos="100000">
                <a:schemeClr val="tx2"/>
              </a:gs>
            </a:gsLst>
            <a:lin ang="5400000" scaled="0"/>
          </a:gradFill>
          <a:effectLst/>
          <a:latin typeface="+mj-lt"/>
          <a:ea typeface="+mn-ea"/>
          <a:cs typeface="Arial" charset="0"/>
        </a:defRPr>
      </a:lvl1pPr>
    </p:titleStyle>
    <p:bodyStyle>
      <a:lvl1pPr marL="339725" marR="0" indent="-339725" algn="l" defTabSz="914363" rtl="0" eaLnBrk="1" fontAlgn="auto" latinLnBrk="0" hangingPunct="1">
        <a:lnSpc>
          <a:spcPct val="90000"/>
        </a:lnSpc>
        <a:spcBef>
          <a:spcPct val="20000"/>
        </a:spcBef>
        <a:spcAft>
          <a:spcPts val="0"/>
        </a:spcAft>
        <a:buClrTx/>
        <a:buSzPct val="80000"/>
        <a:buFont typeface="Arial" pitchFamily="34" charset="0"/>
        <a:buChar char="•"/>
        <a:tabLst/>
        <a:defRPr sz="2800" kern="1200" spc="-70" baseline="0">
          <a:solidFill>
            <a:srgbClr val="505050"/>
          </a:solidFill>
          <a:latin typeface="+mj-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rgbClr val="505050"/>
          </a:solidFill>
          <a:latin typeface="+mj-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000" kern="1200" spc="0" baseline="0">
          <a:solidFill>
            <a:srgbClr val="505050"/>
          </a:solidFill>
          <a:latin typeface="+mj-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1800" kern="1200" spc="0" baseline="0">
          <a:solidFill>
            <a:srgbClr val="505050"/>
          </a:solidFill>
          <a:latin typeface="+mj-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1800" kern="1200" spc="0" baseline="0">
          <a:solidFill>
            <a:srgbClr val="505050"/>
          </a:solidFill>
          <a:latin typeface="+mj-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248" y="228601"/>
            <a:ext cx="11151917" cy="747897"/>
          </a:xfrm>
          <a:prstGeom prst="rect">
            <a:avLst/>
          </a:prstGeom>
        </p:spPr>
        <p:txBody>
          <a:bodyPr vert="horz" wrap="square" lIns="0" tIns="0" rIns="0" bIns="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836" y="1447801"/>
            <a:ext cx="11155093" cy="2055947"/>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6527516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10" r:id="rId13"/>
    <p:sldLayoutId id="2147483711" r:id="rId14"/>
    <p:sldLayoutId id="2147483712" r:id="rId15"/>
    <p:sldLayoutId id="2147483714" r:id="rId16"/>
  </p:sldLayoutIdLst>
  <p:transition xmlns:p14="http://schemas.microsoft.com/office/powerpoint/2010/main">
    <p:fade/>
  </p:transition>
  <p:timing>
    <p:tnLst>
      <p:par>
        <p:cTn xmlns:p14="http://schemas.microsoft.com/office/powerpoint/2010/main" id="1" dur="indefinite" restart="never" nodeType="tmRoot"/>
      </p:par>
    </p:tnLst>
  </p:timing>
  <p:hf hdr="0" ftr="0" dt="0"/>
  <p:txStyles>
    <p:titleStyle>
      <a:lvl1pPr algn="l" defTabSz="914363" rtl="0" eaLnBrk="1" latinLnBrk="0" hangingPunct="1">
        <a:lnSpc>
          <a:spcPct val="90000"/>
        </a:lnSpc>
        <a:spcBef>
          <a:spcPct val="0"/>
        </a:spcBef>
        <a:buNone/>
        <a:defRPr lang="en-US" sz="4400" b="0" kern="1200" cap="none" spc="-100" baseline="0" dirty="0" smtClean="0">
          <a:ln w="3175">
            <a:noFill/>
          </a:ln>
          <a:gradFill>
            <a:gsLst>
              <a:gs pos="1250">
                <a:schemeClr val="tx2"/>
              </a:gs>
              <a:gs pos="100000">
                <a:schemeClr val="tx2"/>
              </a:gs>
            </a:gsLst>
            <a:lin ang="5400000" scaled="0"/>
          </a:gradFill>
          <a:effectLst/>
          <a:latin typeface="+mj-lt"/>
          <a:ea typeface="+mn-ea"/>
          <a:cs typeface="Arial" charset="0"/>
        </a:defRPr>
      </a:lvl1pPr>
    </p:titleStyle>
    <p:bodyStyle>
      <a:lvl1pPr marL="339725" marR="0" indent="-339725" algn="l" defTabSz="914363" rtl="0" eaLnBrk="1" fontAlgn="auto" latinLnBrk="0" hangingPunct="1">
        <a:lnSpc>
          <a:spcPct val="90000"/>
        </a:lnSpc>
        <a:spcBef>
          <a:spcPct val="20000"/>
        </a:spcBef>
        <a:spcAft>
          <a:spcPts val="0"/>
        </a:spcAft>
        <a:buClrTx/>
        <a:buSzPct val="80000"/>
        <a:buFont typeface="Arial" pitchFamily="34" charset="0"/>
        <a:buChar char="•"/>
        <a:tabLst/>
        <a:defRPr sz="2800" kern="1200" spc="-70" baseline="0">
          <a:solidFill>
            <a:srgbClr val="505050"/>
          </a:solidFill>
          <a:latin typeface="+mj-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rgbClr val="505050"/>
          </a:solidFill>
          <a:latin typeface="+mj-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000" kern="1200" spc="0" baseline="0">
          <a:solidFill>
            <a:srgbClr val="505050"/>
          </a:solidFill>
          <a:latin typeface="+mj-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1800" kern="1200" spc="0" baseline="0">
          <a:solidFill>
            <a:srgbClr val="505050"/>
          </a:solidFill>
          <a:latin typeface="+mj-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1800" kern="1200" spc="0" baseline="0">
          <a:solidFill>
            <a:srgbClr val="505050"/>
          </a:solidFill>
          <a:latin typeface="+mj-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19.png"/><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png"/><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png"/><Relationship Id="rId1" Type="http://schemas.openxmlformats.org/officeDocument/2006/relationships/slideLayout" Target="../slideLayouts/slideLayout1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4" Type="http://schemas.openxmlformats.org/officeDocument/2006/relationships/image" Target="../media/image17.png"/><Relationship Id="rId5" Type="http://schemas.openxmlformats.org/officeDocument/2006/relationships/image" Target="../media/image19.png"/><Relationship Id="rId1" Type="http://schemas.openxmlformats.org/officeDocument/2006/relationships/slideLayout" Target="../slideLayouts/slideLayout1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31.jpeg"/><Relationship Id="rId4" Type="http://schemas.openxmlformats.org/officeDocument/2006/relationships/image" Target="../media/image17.png"/><Relationship Id="rId5" Type="http://schemas.openxmlformats.org/officeDocument/2006/relationships/image" Target="../media/image19.png"/><Relationship Id="rId1" Type="http://schemas.openxmlformats.org/officeDocument/2006/relationships/slideLayout" Target="../slideLayouts/slideLayout1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4" Type="http://schemas.microsoft.com/office/2007/relationships/hdphoto" Target="../media/hdphoto1.wdp"/><Relationship Id="rId5" Type="http://schemas.openxmlformats.org/officeDocument/2006/relationships/image" Target="../media/image5.png"/><Relationship Id="rId6" Type="http://schemas.microsoft.com/office/2007/relationships/hdphoto" Target="../media/hdphoto2.wdp"/><Relationship Id="rId7" Type="http://schemas.openxmlformats.org/officeDocument/2006/relationships/image" Target="../media/image6.png"/><Relationship Id="rId8" Type="http://schemas.openxmlformats.org/officeDocument/2006/relationships/image" Target="../media/image7.png"/><Relationship Id="rId1" Type="http://schemas.openxmlformats.org/officeDocument/2006/relationships/slideLayout" Target="../slideLayouts/slideLayout10.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2.png"/><Relationship Id="rId8" Type="http://schemas.openxmlformats.org/officeDocument/2006/relationships/image" Target="../media/image13.png"/><Relationship Id="rId1" Type="http://schemas.openxmlformats.org/officeDocument/2006/relationships/slideLayout" Target="../slideLayouts/slideLayout10.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9.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7" Type="http://schemas.openxmlformats.org/officeDocument/2006/relationships/image" Target="../media/image21.png"/><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3"/>
          <p:cNvSpPr txBox="1">
            <a:spLocks/>
          </p:cNvSpPr>
          <p:nvPr/>
        </p:nvSpPr>
        <p:spPr>
          <a:xfrm>
            <a:off x="512897" y="1768476"/>
            <a:ext cx="11231365" cy="2460161"/>
          </a:xfrm>
          <a:prstGeom prst="rect">
            <a:avLst/>
          </a:prstGeom>
        </p:spPr>
        <p:txBody>
          <a:bodyPr vert="horz" wrap="square" lIns="0" tIns="0" rIns="0" bIns="0" rtlCol="0">
            <a:spAutoFit/>
          </a:bodyPr>
          <a:lstStyle>
            <a:lvl1pPr marL="0" indent="0" algn="l" defTabSz="912813" rtl="0" eaLnBrk="1" fontAlgn="base" hangingPunct="1">
              <a:lnSpc>
                <a:spcPct val="90000"/>
              </a:lnSpc>
              <a:spcBef>
                <a:spcPct val="20000"/>
              </a:spcBef>
              <a:spcAft>
                <a:spcPct val="0"/>
              </a:spcAft>
              <a:buSzPct val="90000"/>
              <a:buFont typeface="Arial" pitchFamily="34" charset="0"/>
              <a:buNone/>
              <a:defRPr sz="8800" i="0" kern="1200" spc="-100" baseline="0">
                <a:gradFill>
                  <a:gsLst>
                    <a:gs pos="0">
                      <a:schemeClr val="tx1"/>
                    </a:gs>
                    <a:gs pos="100000">
                      <a:schemeClr val="tx1"/>
                    </a:gs>
                  </a:gsLst>
                  <a:lin ang="5400000" scaled="0"/>
                </a:gradFill>
                <a:latin typeface="Segoe UI Light" pitchFamily="34" charset="0"/>
                <a:ea typeface="+mn-ea"/>
                <a:cs typeface="+mn-cs"/>
              </a:defRPr>
            </a:lvl1pPr>
            <a:lvl2pPr marL="630238" indent="-284163" algn="l" defTabSz="912813" rtl="0" eaLnBrk="1" fontAlgn="base" hangingPunct="1">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eaLnBrk="1" fontAlgn="base" hangingPunct="1">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eaLnBrk="1" fontAlgn="base" hangingPunct="1">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eaLnBrk="1" fontAlgn="base" hangingPunct="1">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dirty="0" smtClean="0">
                <a:gradFill>
                  <a:gsLst>
                    <a:gs pos="0">
                      <a:srgbClr val="FFFFFF"/>
                    </a:gs>
                    <a:gs pos="100000">
                      <a:srgbClr val="FFFFFF"/>
                    </a:gs>
                  </a:gsLst>
                  <a:lin ang="5400000" scaled="0"/>
                </a:gradFill>
              </a:rPr>
              <a:t>Collaboration:</a:t>
            </a:r>
            <a:r>
              <a:rPr lang="en-US" dirty="0">
                <a:gradFill>
                  <a:gsLst>
                    <a:gs pos="0">
                      <a:srgbClr val="FFFFFF"/>
                    </a:gs>
                    <a:gs pos="100000">
                      <a:srgbClr val="FFFFFF"/>
                    </a:gs>
                  </a:gsLst>
                  <a:lin ang="5400000" scaled="0"/>
                </a:gradFill>
              </a:rPr>
              <a:t/>
            </a:r>
            <a:br>
              <a:rPr lang="en-US" dirty="0">
                <a:gradFill>
                  <a:gsLst>
                    <a:gs pos="0">
                      <a:srgbClr val="FFFFFF"/>
                    </a:gs>
                    <a:gs pos="100000">
                      <a:srgbClr val="FFFFFF"/>
                    </a:gs>
                  </a:gsLst>
                  <a:lin ang="5400000" scaled="0"/>
                </a:gradFill>
              </a:rPr>
            </a:br>
            <a:r>
              <a:rPr lang="en-US" dirty="0" smtClean="0">
                <a:gradFill>
                  <a:gsLst>
                    <a:gs pos="0">
                      <a:srgbClr val="FFFFFF"/>
                    </a:gs>
                    <a:gs pos="100000">
                      <a:srgbClr val="FFFFFF"/>
                    </a:gs>
                  </a:gsLst>
                  <a:lin ang="5400000" scaled="0"/>
                </a:gradFill>
              </a:rPr>
              <a:t>Office Style</a:t>
            </a:r>
          </a:p>
        </p:txBody>
      </p:sp>
      <p:sp>
        <p:nvSpPr>
          <p:cNvPr id="12" name="Text Placeholder 12"/>
          <p:cNvSpPr txBox="1">
            <a:spLocks/>
          </p:cNvSpPr>
          <p:nvPr/>
        </p:nvSpPr>
        <p:spPr>
          <a:xfrm>
            <a:off x="512897" y="5079496"/>
            <a:ext cx="7515594" cy="984885"/>
          </a:xfrm>
          <a:prstGeom prst="rect">
            <a:avLst/>
          </a:prstGeom>
        </p:spPr>
        <p:txBody>
          <a:bodyPr vert="horz" wrap="square" lIns="0" tIns="0" rIns="0" bIns="0" rtlCol="0">
            <a:spAutoFit/>
          </a:bodyPr>
          <a:lstStyle>
            <a:lvl1pPr marL="0" indent="0" algn="l" defTabSz="912813" rtl="0" eaLnBrk="1" fontAlgn="base" hangingPunct="1">
              <a:lnSpc>
                <a:spcPct val="90000"/>
              </a:lnSpc>
              <a:spcBef>
                <a:spcPct val="20000"/>
              </a:spcBef>
              <a:spcAft>
                <a:spcPct val="0"/>
              </a:spcAft>
              <a:buSzPct val="90000"/>
              <a:buFont typeface="Arial" pitchFamily="34" charset="0"/>
              <a:buNone/>
              <a:defRPr sz="3200" kern="1200" spc="-100" baseline="0">
                <a:gradFill>
                  <a:gsLst>
                    <a:gs pos="0">
                      <a:schemeClr val="tx1"/>
                    </a:gs>
                    <a:gs pos="100000">
                      <a:schemeClr val="tx1"/>
                    </a:gs>
                  </a:gsLst>
                  <a:lin ang="5400000" scaled="0"/>
                </a:gradFill>
                <a:latin typeface="+mn-lt"/>
                <a:ea typeface="+mn-ea"/>
                <a:cs typeface="+mn-cs"/>
              </a:defRPr>
            </a:lvl1pPr>
            <a:lvl2pPr marL="630238" indent="-284163" algn="l" defTabSz="912813" rtl="0" eaLnBrk="1" fontAlgn="base" hangingPunct="1">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eaLnBrk="1" fontAlgn="base" hangingPunct="1">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eaLnBrk="1" fontAlgn="base" hangingPunct="1">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eaLnBrk="1" fontAlgn="base" hangingPunct="1">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dirty="0" smtClean="0">
                <a:solidFill>
                  <a:srgbClr val="FFFFFF"/>
                </a:solidFill>
                <a:latin typeface="+mj-lt"/>
              </a:rPr>
              <a:t>Bobby Toledo</a:t>
            </a:r>
          </a:p>
          <a:p>
            <a:pPr>
              <a:defRPr/>
            </a:pPr>
            <a:r>
              <a:rPr lang="en-US" dirty="0" smtClean="0">
                <a:solidFill>
                  <a:srgbClr val="FFFFFF"/>
                </a:solidFill>
                <a:latin typeface="+mj-lt"/>
              </a:rPr>
              <a:t>Microsoft Trainer</a:t>
            </a:r>
            <a:endParaRPr lang="en-US" dirty="0">
              <a:solidFill>
                <a:srgbClr val="FFFFFF"/>
              </a:solidFill>
              <a:latin typeface="+mj-lt"/>
            </a:endParaRPr>
          </a:p>
        </p:txBody>
      </p:sp>
    </p:spTree>
    <p:extLst>
      <p:ext uri="{BB962C8B-B14F-4D97-AF65-F5344CB8AC3E}">
        <p14:creationId xmlns:p14="http://schemas.microsoft.com/office/powerpoint/2010/main" val="3787433842"/>
      </p:ext>
    </p:extLst>
  </p:cSld>
  <p:clrMapOvr>
    <a:masterClrMapping/>
  </p:clrMapOvr>
  <p:transition xmlns:p14="http://schemas.microsoft.com/office/powerpoint/2010/main" spd="slow">
    <p:push/>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33420" y="116984"/>
            <a:ext cx="12191999" cy="1253366"/>
          </a:xfrm>
        </p:spPr>
        <p:txBody>
          <a:bodyPr>
            <a:normAutofit/>
          </a:bodyPr>
          <a:lstStyle/>
          <a:p>
            <a:pPr algn="ctr"/>
            <a:r>
              <a:rPr lang="en-US" dirty="0" smtClean="0">
                <a:solidFill>
                  <a:schemeClr val="accent1"/>
                </a:solidFill>
              </a:rPr>
              <a:t>Office for Mac 2011 </a:t>
            </a:r>
            <a:endParaRPr lang="en-US" dirty="0">
              <a:solidFill>
                <a:schemeClr val="accent1"/>
              </a:solidFill>
            </a:endParaRPr>
          </a:p>
        </p:txBody>
      </p:sp>
      <p:pic>
        <p:nvPicPr>
          <p:cNvPr id="6" name="Picture 5" descr="Office_for_Mac_2011_4_Web.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144357" y="1603469"/>
            <a:ext cx="6296767" cy="5638896"/>
          </a:xfrm>
          <a:prstGeom prst="rect">
            <a:avLst/>
          </a:prstGeom>
        </p:spPr>
      </p:pic>
      <p:sp>
        <p:nvSpPr>
          <p:cNvPr id="3" name="Content Placeholder 2"/>
          <p:cNvSpPr>
            <a:spLocks noGrp="1"/>
          </p:cNvSpPr>
          <p:nvPr>
            <p:ph sz="quarter" idx="13"/>
          </p:nvPr>
        </p:nvSpPr>
        <p:spPr>
          <a:xfrm>
            <a:off x="3378239" y="1553888"/>
            <a:ext cx="5769605" cy="470747"/>
          </a:xfrm>
        </p:spPr>
        <p:txBody>
          <a:bodyPr>
            <a:normAutofit fontScale="92500"/>
          </a:bodyPr>
          <a:lstStyle/>
          <a:p>
            <a:r>
              <a:rPr lang="en-US" dirty="0" smtClean="0"/>
              <a:t>Top Demos to Know and Show</a:t>
            </a:r>
            <a:endParaRPr lang="en-US" dirty="0"/>
          </a:p>
        </p:txBody>
      </p:sp>
    </p:spTree>
    <p:extLst>
      <p:ext uri="{BB962C8B-B14F-4D97-AF65-F5344CB8AC3E}">
        <p14:creationId xmlns:p14="http://schemas.microsoft.com/office/powerpoint/2010/main" val="1486263049"/>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solidFill>
                  <a:schemeClr val="accent1"/>
                </a:solidFill>
              </a:rPr>
              <a:t>Broadcast Slide Show</a:t>
            </a:r>
            <a:br>
              <a:rPr lang="en-US" sz="6000" dirty="0" smtClean="0">
                <a:solidFill>
                  <a:schemeClr val="accent1"/>
                </a:solidFill>
              </a:rPr>
            </a:br>
            <a:r>
              <a:rPr lang="en-US" sz="3200" dirty="0" smtClean="0">
                <a:solidFill>
                  <a:srgbClr val="000000"/>
                </a:solidFill>
              </a:rPr>
              <a:t>Conduct a virtual slide show online to anyone with a web browser</a:t>
            </a:r>
            <a:endParaRPr lang="en-US" sz="3200" dirty="0">
              <a:solidFill>
                <a:srgbClr val="000000"/>
              </a:solidFill>
            </a:endParaRPr>
          </a:p>
        </p:txBody>
      </p:sp>
      <p:pic>
        <p:nvPicPr>
          <p:cNvPr id="5" name="Content Placeholder 4" descr="Outlook_Conversation_View_1.jpg"/>
          <p:cNvPicPr>
            <a:picLocks noGrp="1" noChangeAspect="1"/>
          </p:cNvPicPr>
          <p:nvPr>
            <p:ph idx="1"/>
          </p:nvPr>
        </p:nvPicPr>
        <p:blipFill>
          <a:blip r:embed="rId3" cstate="screen">
            <a:extLst>
              <a:ext uri="{28A0092B-C50C-407E-A947-70E740481C1C}">
                <a14:useLocalDpi xmlns:a14="http://schemas.microsoft.com/office/drawing/2010/main"/>
              </a:ext>
            </a:extLst>
          </a:blip>
          <a:srcRect/>
          <a:stretch>
            <a:fillRect/>
          </a:stretch>
        </p:blipFill>
        <p:spPr>
          <a:xfrm>
            <a:off x="778505" y="1731896"/>
            <a:ext cx="10394213" cy="4085896"/>
          </a:xfrm>
          <a:prstGeom prst="rect">
            <a:avLst/>
          </a:prstGeom>
          <a:effectLst>
            <a:outerShdw blurRad="190500" dist="38100" dir="2700000">
              <a:srgbClr val="000000">
                <a:alpha val="16000"/>
              </a:srgbClr>
            </a:outerShdw>
          </a:effectLst>
        </p:spPr>
      </p:pic>
      <p:pic>
        <p:nvPicPr>
          <p:cNvPr id="6" name="Picture 5" descr="MacPPT11_Icon_4c.ps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55303" y="6289071"/>
            <a:ext cx="395508" cy="395508"/>
          </a:xfrm>
          <a:prstGeom prst="rect">
            <a:avLst/>
          </a:prstGeom>
        </p:spPr>
      </p:pic>
      <p:sp>
        <p:nvSpPr>
          <p:cNvPr id="7" name="Rectangle 6"/>
          <p:cNvSpPr/>
          <p:nvPr/>
        </p:nvSpPr>
        <p:spPr>
          <a:xfrm>
            <a:off x="1025711" y="6038248"/>
            <a:ext cx="4539517" cy="646331"/>
          </a:xfrm>
          <a:prstGeom prst="rect">
            <a:avLst/>
          </a:prstGeom>
        </p:spPr>
        <p:txBody>
          <a:bodyPr wrap="square">
            <a:spAutoFit/>
          </a:bodyPr>
          <a:lstStyle/>
          <a:p>
            <a:r>
              <a:rPr lang="en-US" dirty="0">
                <a:solidFill>
                  <a:schemeClr val="bg2"/>
                </a:solidFill>
                <a:latin typeface="+mj-lt"/>
                <a:cs typeface="Segoe Semibold"/>
              </a:rPr>
              <a:t>Available in</a:t>
            </a:r>
          </a:p>
          <a:p>
            <a:r>
              <a:rPr lang="en-US" dirty="0" smtClean="0">
                <a:solidFill>
                  <a:schemeClr val="bg2"/>
                </a:solidFill>
                <a:latin typeface="+mj-lt"/>
                <a:cs typeface="Segoe"/>
              </a:rPr>
              <a:t>PowerPoint</a:t>
            </a:r>
            <a:endParaRPr lang="en-US" dirty="0">
              <a:solidFill>
                <a:schemeClr val="bg2"/>
              </a:solidFill>
              <a:latin typeface="+mj-lt"/>
              <a:cs typeface="Segoe"/>
            </a:endParaRPr>
          </a:p>
        </p:txBody>
      </p:sp>
    </p:spTree>
    <p:extLst>
      <p:ext uri="{BB962C8B-B14F-4D97-AF65-F5344CB8AC3E}">
        <p14:creationId xmlns:p14="http://schemas.microsoft.com/office/powerpoint/2010/main" val="249168099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solidFill>
                  <a:schemeClr val="accent1"/>
                </a:solidFill>
              </a:rPr>
              <a:t>Template Gallery</a:t>
            </a:r>
            <a:r>
              <a:rPr lang="en-US" sz="6000" dirty="0">
                <a:solidFill>
                  <a:schemeClr val="accent1"/>
                </a:solidFill>
              </a:rPr>
              <a:t/>
            </a:r>
            <a:br>
              <a:rPr lang="en-US" sz="6000" dirty="0">
                <a:solidFill>
                  <a:schemeClr val="accent1"/>
                </a:solidFill>
              </a:rPr>
            </a:br>
            <a:r>
              <a:rPr lang="en-US" sz="2800" dirty="0" smtClean="0">
                <a:solidFill>
                  <a:srgbClr val="000000"/>
                </a:solidFill>
              </a:rPr>
              <a:t>Make live changes in the template gallery before starting your document</a:t>
            </a:r>
            <a:endParaRPr lang="en-US" sz="2800" dirty="0">
              <a:solidFill>
                <a:srgbClr val="000000"/>
              </a:solidFill>
            </a:endParaRPr>
          </a:p>
        </p:txBody>
      </p:sp>
      <p:sp>
        <p:nvSpPr>
          <p:cNvPr id="4" name="Slide Number Placeholder 3"/>
          <p:cNvSpPr>
            <a:spLocks noGrp="1"/>
          </p:cNvSpPr>
          <p:nvPr>
            <p:ph type="sldNum" sz="quarter" idx="12"/>
          </p:nvPr>
        </p:nvSpPr>
        <p:spPr/>
        <p:txBody>
          <a:bodyPr/>
          <a:lstStyle/>
          <a:p>
            <a:pPr defTabSz="914363"/>
            <a:fld id="{727B4C2D-45E2-4621-8491-2995EB46A674}" type="slidenum">
              <a:rPr lang="en-US" smtClean="0"/>
              <a:pPr defTabSz="914363"/>
              <a:t>12</a:t>
            </a:fld>
            <a:endParaRPr lang="en-US" dirty="0"/>
          </a:p>
        </p:txBody>
      </p:sp>
      <p:pic>
        <p:nvPicPr>
          <p:cNvPr id="5" name="Content Placeholder 4" descr="Outlook_Conversation_View_1.jpg"/>
          <p:cNvPicPr>
            <a:picLocks noGrp="1" noChangeAspect="1"/>
          </p:cNvPicPr>
          <p:nvPr>
            <p:ph idx="1"/>
          </p:nvPr>
        </p:nvPicPr>
        <p:blipFill>
          <a:blip r:embed="rId3" cstate="screen">
            <a:extLst>
              <a:ext uri="{28A0092B-C50C-407E-A947-70E740481C1C}">
                <a14:useLocalDpi xmlns:a14="http://schemas.microsoft.com/office/drawing/2010/main"/>
              </a:ext>
            </a:extLst>
          </a:blip>
          <a:srcRect/>
          <a:stretch>
            <a:fillRect/>
          </a:stretch>
        </p:blipFill>
        <p:spPr>
          <a:xfrm>
            <a:off x="813476" y="1561637"/>
            <a:ext cx="10559850" cy="4082417"/>
          </a:xfrm>
          <a:prstGeom prst="rect">
            <a:avLst/>
          </a:prstGeom>
          <a:effectLst>
            <a:outerShdw blurRad="190500" dist="38100" dir="2700000">
              <a:srgbClr val="000000">
                <a:alpha val="16000"/>
              </a:srgbClr>
            </a:outerShdw>
          </a:effectLst>
        </p:spPr>
      </p:pic>
      <p:pic>
        <p:nvPicPr>
          <p:cNvPr id="6" name="Picture 5" descr="MacWord11_Icon_4c.ps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91687" y="6289071"/>
            <a:ext cx="395508" cy="395508"/>
          </a:xfrm>
          <a:prstGeom prst="rect">
            <a:avLst/>
          </a:prstGeom>
        </p:spPr>
      </p:pic>
      <p:pic>
        <p:nvPicPr>
          <p:cNvPr id="7" name="Picture 6" descr="MacExcel11_Icon_4c.ps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23338" y="6289071"/>
            <a:ext cx="395508" cy="395508"/>
          </a:xfrm>
          <a:prstGeom prst="rect">
            <a:avLst/>
          </a:prstGeom>
        </p:spPr>
      </p:pic>
      <p:pic>
        <p:nvPicPr>
          <p:cNvPr id="8" name="Picture 7" descr="MacPPT11_Icon_4c.psd"/>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616938" y="6289071"/>
            <a:ext cx="395508" cy="395508"/>
          </a:xfrm>
          <a:prstGeom prst="rect">
            <a:avLst/>
          </a:prstGeom>
        </p:spPr>
      </p:pic>
      <p:sp>
        <p:nvSpPr>
          <p:cNvPr id="9" name="Rectangle 8"/>
          <p:cNvSpPr/>
          <p:nvPr/>
        </p:nvSpPr>
        <p:spPr>
          <a:xfrm>
            <a:off x="1087821" y="6038248"/>
            <a:ext cx="6096000" cy="646331"/>
          </a:xfrm>
          <a:prstGeom prst="rect">
            <a:avLst/>
          </a:prstGeom>
        </p:spPr>
        <p:txBody>
          <a:bodyPr>
            <a:spAutoFit/>
          </a:bodyPr>
          <a:lstStyle/>
          <a:p>
            <a:r>
              <a:rPr lang="en-US" dirty="0">
                <a:solidFill>
                  <a:schemeClr val="bg2"/>
                </a:solidFill>
                <a:latin typeface="+mj-lt"/>
                <a:cs typeface="Segoe Semibold"/>
              </a:rPr>
              <a:t>Available in</a:t>
            </a:r>
          </a:p>
          <a:p>
            <a:r>
              <a:rPr lang="en-US" dirty="0">
                <a:solidFill>
                  <a:schemeClr val="bg2"/>
                </a:solidFill>
                <a:latin typeface="+mj-lt"/>
                <a:cs typeface="Segoe"/>
              </a:rPr>
              <a:t>Word, PowerPoint, and Excel</a:t>
            </a:r>
          </a:p>
        </p:txBody>
      </p:sp>
    </p:spTree>
    <p:extLst>
      <p:ext uri="{BB962C8B-B14F-4D97-AF65-F5344CB8AC3E}">
        <p14:creationId xmlns:p14="http://schemas.microsoft.com/office/powerpoint/2010/main" val="2792759614"/>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solidFill>
                  <a:srgbClr val="EB3C00"/>
                </a:solidFill>
              </a:rPr>
              <a:t>Full Screen View</a:t>
            </a:r>
            <a:br>
              <a:rPr lang="en-US" sz="6000" dirty="0" smtClean="0">
                <a:solidFill>
                  <a:srgbClr val="EB3C00"/>
                </a:solidFill>
              </a:rPr>
            </a:br>
            <a:r>
              <a:rPr lang="en-US" sz="3200" dirty="0" smtClean="0">
                <a:solidFill>
                  <a:schemeClr val="tx1"/>
                </a:solidFill>
              </a:rPr>
              <a:t>Maximize screen space to read and edit </a:t>
            </a:r>
            <a:endParaRPr lang="en-US" sz="3200" dirty="0">
              <a:solidFill>
                <a:schemeClr val="tx1"/>
              </a:solidFill>
            </a:endParaRPr>
          </a:p>
        </p:txBody>
      </p:sp>
      <p:sp>
        <p:nvSpPr>
          <p:cNvPr id="4" name="Slide Number Placeholder 3"/>
          <p:cNvSpPr>
            <a:spLocks noGrp="1"/>
          </p:cNvSpPr>
          <p:nvPr>
            <p:ph type="sldNum" sz="quarter" idx="12"/>
          </p:nvPr>
        </p:nvSpPr>
        <p:spPr/>
        <p:txBody>
          <a:bodyPr/>
          <a:lstStyle/>
          <a:p>
            <a:pPr defTabSz="914363"/>
            <a:fld id="{727B4C2D-45E2-4621-8491-2995EB46A674}" type="slidenum">
              <a:rPr lang="en-US" smtClean="0"/>
              <a:pPr defTabSz="914363"/>
              <a:t>13</a:t>
            </a:fld>
            <a:endParaRPr lang="en-US" dirty="0"/>
          </a:p>
        </p:txBody>
      </p:sp>
      <p:pic>
        <p:nvPicPr>
          <p:cNvPr id="1026" name="Picture 2" descr="623F02AF-F82F-4EFE-915C-52055196479D"/>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55192" y="1579500"/>
            <a:ext cx="7347907" cy="4592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MacWord11_Icon_4c.ps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02117" y="6289071"/>
            <a:ext cx="395508" cy="395508"/>
          </a:xfrm>
          <a:prstGeom prst="rect">
            <a:avLst/>
          </a:prstGeom>
        </p:spPr>
      </p:pic>
      <p:pic>
        <p:nvPicPr>
          <p:cNvPr id="7" name="Picture 6" descr="MacExcel11_Icon_4c.ps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33768" y="6289071"/>
            <a:ext cx="395508" cy="395508"/>
          </a:xfrm>
          <a:prstGeom prst="rect">
            <a:avLst/>
          </a:prstGeom>
        </p:spPr>
      </p:pic>
      <p:pic>
        <p:nvPicPr>
          <p:cNvPr id="8" name="Picture 7" descr="MacPPT11_Icon_4c.psd"/>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627368" y="6289071"/>
            <a:ext cx="395508" cy="395508"/>
          </a:xfrm>
          <a:prstGeom prst="rect">
            <a:avLst/>
          </a:prstGeom>
        </p:spPr>
      </p:pic>
      <p:sp>
        <p:nvSpPr>
          <p:cNvPr id="9" name="Rectangle 8"/>
          <p:cNvSpPr/>
          <p:nvPr/>
        </p:nvSpPr>
        <p:spPr>
          <a:xfrm>
            <a:off x="1088773" y="6038248"/>
            <a:ext cx="4539517" cy="646331"/>
          </a:xfrm>
          <a:prstGeom prst="rect">
            <a:avLst/>
          </a:prstGeom>
        </p:spPr>
        <p:txBody>
          <a:bodyPr wrap="square">
            <a:spAutoFit/>
          </a:bodyPr>
          <a:lstStyle/>
          <a:p>
            <a:r>
              <a:rPr lang="en-US" dirty="0">
                <a:solidFill>
                  <a:schemeClr val="bg2"/>
                </a:solidFill>
                <a:latin typeface="+mj-lt"/>
                <a:cs typeface="Segoe Semibold"/>
              </a:rPr>
              <a:t>Available in</a:t>
            </a:r>
          </a:p>
          <a:p>
            <a:r>
              <a:rPr lang="en-US" dirty="0">
                <a:solidFill>
                  <a:schemeClr val="bg2"/>
                </a:solidFill>
                <a:latin typeface="+mj-lt"/>
                <a:cs typeface="Segoe"/>
              </a:rPr>
              <a:t>Word, PowerPoint, and Excel</a:t>
            </a:r>
          </a:p>
        </p:txBody>
      </p:sp>
    </p:spTree>
    <p:extLst>
      <p:ext uri="{BB962C8B-B14F-4D97-AF65-F5344CB8AC3E}">
        <p14:creationId xmlns:p14="http://schemas.microsoft.com/office/powerpoint/2010/main" val="679138866"/>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solidFill>
                  <a:schemeClr val="accent1"/>
                </a:solidFill>
              </a:rPr>
              <a:t>Photo Editing</a:t>
            </a:r>
            <a:br>
              <a:rPr lang="en-US" sz="6000" dirty="0" smtClean="0">
                <a:solidFill>
                  <a:schemeClr val="accent1"/>
                </a:solidFill>
              </a:rPr>
            </a:br>
            <a:r>
              <a:rPr lang="en-US" sz="3200" dirty="0" smtClean="0">
                <a:solidFill>
                  <a:schemeClr val="tx1"/>
                </a:solidFill>
              </a:rPr>
              <a:t>Easy-to-use photo editing tools right in the Ribbon</a:t>
            </a:r>
            <a:endParaRPr lang="en-US" sz="3200" dirty="0">
              <a:solidFill>
                <a:schemeClr val="tx1"/>
              </a:solidFill>
            </a:endParaRPr>
          </a:p>
        </p:txBody>
      </p:sp>
      <p:sp>
        <p:nvSpPr>
          <p:cNvPr id="4" name="Slide Number Placeholder 3"/>
          <p:cNvSpPr>
            <a:spLocks noGrp="1"/>
          </p:cNvSpPr>
          <p:nvPr>
            <p:ph type="sldNum" sz="quarter" idx="12"/>
          </p:nvPr>
        </p:nvSpPr>
        <p:spPr/>
        <p:txBody>
          <a:bodyPr/>
          <a:lstStyle/>
          <a:p>
            <a:pPr defTabSz="914363"/>
            <a:fld id="{727B4C2D-45E2-4621-8491-2995EB46A674}" type="slidenum">
              <a:rPr lang="en-US" smtClean="0"/>
              <a:pPr defTabSz="914363"/>
              <a:t>14</a:t>
            </a:fld>
            <a:endParaRPr lang="en-US" dirty="0"/>
          </a:p>
        </p:txBody>
      </p:sp>
      <p:pic>
        <p:nvPicPr>
          <p:cNvPr id="6" name="Content Placeholder 5" descr="Outlook_Conversation_View_1.jpg"/>
          <p:cNvPicPr>
            <a:picLocks noGrp="1" noChangeAspect="1"/>
          </p:cNvPicPr>
          <p:nvPr>
            <p:ph idx="1"/>
          </p:nvPr>
        </p:nvPicPr>
        <p:blipFill>
          <a:blip r:embed="rId3" cstate="screen">
            <a:extLst>
              <a:ext uri="{28A0092B-C50C-407E-A947-70E740481C1C}">
                <a14:useLocalDpi xmlns:a14="http://schemas.microsoft.com/office/drawing/2010/main"/>
              </a:ext>
            </a:extLst>
          </a:blip>
          <a:srcRect/>
          <a:stretch>
            <a:fillRect/>
          </a:stretch>
        </p:blipFill>
        <p:spPr>
          <a:xfrm>
            <a:off x="1198479" y="1609449"/>
            <a:ext cx="10080741" cy="4303387"/>
          </a:xfrm>
          <a:prstGeom prst="rect">
            <a:avLst/>
          </a:prstGeom>
          <a:effectLst>
            <a:outerShdw blurRad="190500" dist="38100" dir="2700000">
              <a:srgbClr val="000000">
                <a:alpha val="16000"/>
              </a:srgbClr>
            </a:outerShdw>
          </a:effectLst>
        </p:spPr>
      </p:pic>
      <p:pic>
        <p:nvPicPr>
          <p:cNvPr id="7" name="Picture 6" descr="MacWord11_Icon_4c.ps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78475" y="6289071"/>
            <a:ext cx="395508" cy="395508"/>
          </a:xfrm>
          <a:prstGeom prst="rect">
            <a:avLst/>
          </a:prstGeom>
        </p:spPr>
      </p:pic>
      <p:pic>
        <p:nvPicPr>
          <p:cNvPr id="9" name="Picture 8" descr="MacPPT11_Icon_4c.ps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03726" y="6289071"/>
            <a:ext cx="395508" cy="395508"/>
          </a:xfrm>
          <a:prstGeom prst="rect">
            <a:avLst/>
          </a:prstGeom>
        </p:spPr>
      </p:pic>
      <p:sp>
        <p:nvSpPr>
          <p:cNvPr id="10" name="Rectangle 9"/>
          <p:cNvSpPr/>
          <p:nvPr/>
        </p:nvSpPr>
        <p:spPr>
          <a:xfrm>
            <a:off x="1088773" y="6038248"/>
            <a:ext cx="4539517" cy="646331"/>
          </a:xfrm>
          <a:prstGeom prst="rect">
            <a:avLst/>
          </a:prstGeom>
        </p:spPr>
        <p:txBody>
          <a:bodyPr wrap="square">
            <a:spAutoFit/>
          </a:bodyPr>
          <a:lstStyle/>
          <a:p>
            <a:r>
              <a:rPr lang="en-US" dirty="0">
                <a:solidFill>
                  <a:schemeClr val="bg2"/>
                </a:solidFill>
                <a:latin typeface="+mj-lt"/>
                <a:cs typeface="Segoe Semibold"/>
              </a:rPr>
              <a:t>Available in</a:t>
            </a:r>
          </a:p>
          <a:p>
            <a:r>
              <a:rPr lang="en-US" dirty="0">
                <a:solidFill>
                  <a:schemeClr val="bg2"/>
                </a:solidFill>
                <a:latin typeface="+mj-lt"/>
                <a:cs typeface="Segoe"/>
              </a:rPr>
              <a:t>Word, </a:t>
            </a:r>
            <a:r>
              <a:rPr lang="en-US" dirty="0" smtClean="0">
                <a:solidFill>
                  <a:schemeClr val="bg2"/>
                </a:solidFill>
                <a:latin typeface="+mj-lt"/>
                <a:cs typeface="Segoe"/>
              </a:rPr>
              <a:t>PowerPoint</a:t>
            </a:r>
            <a:endParaRPr lang="en-US" dirty="0">
              <a:solidFill>
                <a:schemeClr val="bg2"/>
              </a:solidFill>
              <a:latin typeface="+mj-lt"/>
              <a:cs typeface="Segoe"/>
            </a:endParaRPr>
          </a:p>
        </p:txBody>
      </p:sp>
    </p:spTree>
    <p:extLst>
      <p:ext uri="{BB962C8B-B14F-4D97-AF65-F5344CB8AC3E}">
        <p14:creationId xmlns:p14="http://schemas.microsoft.com/office/powerpoint/2010/main" val="3127920915"/>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solidFill>
                  <a:schemeClr val="accent1"/>
                </a:solidFill>
              </a:rPr>
              <a:t>Reorder Objects</a:t>
            </a:r>
            <a:r>
              <a:rPr lang="en-US" sz="6000" dirty="0">
                <a:solidFill>
                  <a:schemeClr val="accent1"/>
                </a:solidFill>
              </a:rPr>
              <a:t/>
            </a:r>
            <a:br>
              <a:rPr lang="en-US" sz="6000" dirty="0">
                <a:solidFill>
                  <a:schemeClr val="accent1"/>
                </a:solidFill>
              </a:rPr>
            </a:br>
            <a:r>
              <a:rPr lang="en-US" sz="3600" dirty="0" smtClean="0">
                <a:solidFill>
                  <a:schemeClr val="tx1"/>
                </a:solidFill>
              </a:rPr>
              <a:t>Visually rearrange layers of text, photos, and graphics</a:t>
            </a:r>
            <a:endParaRPr lang="en-US" sz="3600" dirty="0">
              <a:solidFill>
                <a:schemeClr val="tx1"/>
              </a:solidFill>
            </a:endParaRPr>
          </a:p>
        </p:txBody>
      </p:sp>
      <p:sp>
        <p:nvSpPr>
          <p:cNvPr id="4" name="Slide Number Placeholder 3"/>
          <p:cNvSpPr>
            <a:spLocks noGrp="1"/>
          </p:cNvSpPr>
          <p:nvPr>
            <p:ph type="sldNum" sz="quarter" idx="12"/>
          </p:nvPr>
        </p:nvSpPr>
        <p:spPr/>
        <p:txBody>
          <a:bodyPr/>
          <a:lstStyle/>
          <a:p>
            <a:pPr defTabSz="914363"/>
            <a:fld id="{727B4C2D-45E2-4621-8491-2995EB46A674}" type="slidenum">
              <a:rPr lang="en-US" smtClean="0"/>
              <a:pPr defTabSz="914363"/>
              <a:t>15</a:t>
            </a:fld>
            <a:endParaRPr lang="en-US" dirty="0"/>
          </a:p>
        </p:txBody>
      </p:sp>
      <p:pic>
        <p:nvPicPr>
          <p:cNvPr id="5" name="Content Placeholder 4" descr="Outlook_Conversation_View_1.jpg"/>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2680137" y="1661889"/>
            <a:ext cx="6821855" cy="4261826"/>
          </a:xfrm>
          <a:prstGeom prst="rect">
            <a:avLst/>
          </a:prstGeom>
          <a:effectLst>
            <a:outerShdw blurRad="190500" dist="38100" dir="2700000">
              <a:srgbClr val="000000">
                <a:alpha val="16000"/>
              </a:srgbClr>
            </a:outerShdw>
          </a:effectLst>
        </p:spPr>
      </p:pic>
      <p:pic>
        <p:nvPicPr>
          <p:cNvPr id="6" name="Picture 5" descr="MacWord11_Icon_4c.ps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59233" y="6289071"/>
            <a:ext cx="395508" cy="395508"/>
          </a:xfrm>
          <a:prstGeom prst="rect">
            <a:avLst/>
          </a:prstGeom>
        </p:spPr>
      </p:pic>
      <p:pic>
        <p:nvPicPr>
          <p:cNvPr id="7" name="Picture 6" descr="MacPPT11_Icon_4c.ps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84484" y="6289071"/>
            <a:ext cx="395508" cy="395508"/>
          </a:xfrm>
          <a:prstGeom prst="rect">
            <a:avLst/>
          </a:prstGeom>
        </p:spPr>
      </p:pic>
      <p:sp>
        <p:nvSpPr>
          <p:cNvPr id="8" name="Rectangle 7"/>
          <p:cNvSpPr/>
          <p:nvPr/>
        </p:nvSpPr>
        <p:spPr>
          <a:xfrm>
            <a:off x="1088773" y="6038248"/>
            <a:ext cx="4539517" cy="646331"/>
          </a:xfrm>
          <a:prstGeom prst="rect">
            <a:avLst/>
          </a:prstGeom>
        </p:spPr>
        <p:txBody>
          <a:bodyPr wrap="square">
            <a:spAutoFit/>
          </a:bodyPr>
          <a:lstStyle/>
          <a:p>
            <a:r>
              <a:rPr lang="en-US" dirty="0">
                <a:solidFill>
                  <a:schemeClr val="bg2"/>
                </a:solidFill>
                <a:latin typeface="+mj-lt"/>
                <a:cs typeface="Segoe Semibold"/>
              </a:rPr>
              <a:t>Available in</a:t>
            </a:r>
          </a:p>
          <a:p>
            <a:r>
              <a:rPr lang="en-US" dirty="0">
                <a:solidFill>
                  <a:schemeClr val="bg2"/>
                </a:solidFill>
                <a:latin typeface="+mj-lt"/>
                <a:cs typeface="Segoe"/>
              </a:rPr>
              <a:t>Word, </a:t>
            </a:r>
            <a:r>
              <a:rPr lang="en-US" dirty="0" smtClean="0">
                <a:solidFill>
                  <a:schemeClr val="bg2"/>
                </a:solidFill>
                <a:latin typeface="+mj-lt"/>
                <a:cs typeface="Segoe"/>
              </a:rPr>
              <a:t>PowerPoint</a:t>
            </a:r>
            <a:endParaRPr lang="en-US" dirty="0">
              <a:solidFill>
                <a:schemeClr val="bg2"/>
              </a:solidFill>
              <a:latin typeface="+mj-lt"/>
              <a:cs typeface="Segoe"/>
            </a:endParaRPr>
          </a:p>
        </p:txBody>
      </p:sp>
    </p:spTree>
    <p:extLst>
      <p:ext uri="{BB962C8B-B14F-4D97-AF65-F5344CB8AC3E}">
        <p14:creationId xmlns:p14="http://schemas.microsoft.com/office/powerpoint/2010/main" val="313727451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Tree>
    <p:extLst>
      <p:ext uri="{BB962C8B-B14F-4D97-AF65-F5344CB8AC3E}">
        <p14:creationId xmlns:p14="http://schemas.microsoft.com/office/powerpoint/2010/main" val="93054317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0527" y="675241"/>
            <a:ext cx="11557090" cy="1814779"/>
          </a:xfrm>
        </p:spPr>
        <p:txBody>
          <a:bodyPr/>
          <a:lstStyle/>
          <a:p>
            <a:r>
              <a:rPr lang="en-US" sz="5290" dirty="0" smtClean="0">
                <a:solidFill>
                  <a:schemeClr val="accent1"/>
                </a:solidFill>
              </a:rPr>
              <a:t/>
            </a:r>
            <a:br>
              <a:rPr lang="en-US" sz="5290" dirty="0" smtClean="0">
                <a:solidFill>
                  <a:schemeClr val="accent1"/>
                </a:solidFill>
              </a:rPr>
            </a:br>
            <a:r>
              <a:rPr lang="en-US" sz="4000" dirty="0" smtClean="0">
                <a:solidFill>
                  <a:schemeClr val="accent1"/>
                </a:solidFill>
              </a:rPr>
              <a:t>Personal, Home, University &amp; Business</a:t>
            </a:r>
            <a:endParaRPr lang="en-US" sz="4000" dirty="0">
              <a:solidFill>
                <a:schemeClr val="accent1"/>
              </a:solidFill>
            </a:endParaRPr>
          </a:p>
        </p:txBody>
      </p:sp>
      <p:sp>
        <p:nvSpPr>
          <p:cNvPr id="2" name="Text Placeholder 1"/>
          <p:cNvSpPr>
            <a:spLocks noGrp="1"/>
          </p:cNvSpPr>
          <p:nvPr>
            <p:ph type="body" sz="quarter" idx="10"/>
          </p:nvPr>
        </p:nvSpPr>
        <p:spPr>
          <a:xfrm>
            <a:off x="3692900" y="2273335"/>
            <a:ext cx="8271428" cy="4260886"/>
          </a:xfrm>
        </p:spPr>
        <p:txBody>
          <a:bodyPr/>
          <a:lstStyle/>
          <a:p>
            <a:pPr>
              <a:lnSpc>
                <a:spcPct val="100000"/>
              </a:lnSpc>
              <a:spcBef>
                <a:spcPts val="0"/>
              </a:spcBef>
              <a:spcAft>
                <a:spcPts val="1800"/>
              </a:spcAft>
            </a:pPr>
            <a:r>
              <a:rPr lang="en-US" dirty="0" smtClean="0">
                <a:solidFill>
                  <a:schemeClr val="tx1"/>
                </a:solidFill>
              </a:rPr>
              <a:t>• Access </a:t>
            </a:r>
            <a:r>
              <a:rPr lang="en-US" dirty="0">
                <a:solidFill>
                  <a:schemeClr val="tx1"/>
                </a:solidFill>
              </a:rPr>
              <a:t>to all the latest Office applications and service upgrades.</a:t>
            </a:r>
          </a:p>
          <a:p>
            <a:pPr>
              <a:lnSpc>
                <a:spcPct val="100000"/>
              </a:lnSpc>
              <a:spcBef>
                <a:spcPts val="0"/>
              </a:spcBef>
              <a:spcAft>
                <a:spcPts val="1800"/>
              </a:spcAft>
            </a:pPr>
            <a:r>
              <a:rPr lang="en-US" dirty="0" smtClean="0">
                <a:solidFill>
                  <a:schemeClr val="tx1"/>
                </a:solidFill>
              </a:rPr>
              <a:t>• 1</a:t>
            </a:r>
            <a:r>
              <a:rPr lang="en-US" dirty="0">
                <a:solidFill>
                  <a:schemeClr val="tx1"/>
                </a:solidFill>
              </a:rPr>
              <a:t>-year subscription for </a:t>
            </a:r>
            <a:r>
              <a:rPr lang="en-US" dirty="0" smtClean="0">
                <a:solidFill>
                  <a:schemeClr val="tx1"/>
                </a:solidFill>
              </a:rPr>
              <a:t>up to 5 PCs </a:t>
            </a:r>
            <a:r>
              <a:rPr lang="en-US" dirty="0">
                <a:solidFill>
                  <a:schemeClr val="tx1"/>
                </a:solidFill>
              </a:rPr>
              <a:t>or </a:t>
            </a:r>
            <a:r>
              <a:rPr lang="en-US" dirty="0" smtClean="0">
                <a:solidFill>
                  <a:schemeClr val="tx1"/>
                </a:solidFill>
              </a:rPr>
              <a:t>Macs </a:t>
            </a:r>
            <a:r>
              <a:rPr lang="en-US" dirty="0">
                <a:solidFill>
                  <a:schemeClr val="tx1"/>
                </a:solidFill>
              </a:rPr>
              <a:t>and </a:t>
            </a:r>
            <a:r>
              <a:rPr lang="en-US" dirty="0" smtClean="0">
                <a:solidFill>
                  <a:schemeClr val="tx1"/>
                </a:solidFill>
              </a:rPr>
              <a:t>5 </a:t>
            </a:r>
            <a:r>
              <a:rPr lang="en-US" dirty="0">
                <a:solidFill>
                  <a:schemeClr val="tx1"/>
                </a:solidFill>
              </a:rPr>
              <a:t>tablet </a:t>
            </a:r>
            <a:r>
              <a:rPr lang="en-US" dirty="0" smtClean="0">
                <a:solidFill>
                  <a:schemeClr val="tx1"/>
                </a:solidFill>
              </a:rPr>
              <a:t>devices / </a:t>
            </a:r>
            <a:r>
              <a:rPr lang="en-US" dirty="0" err="1" smtClean="0">
                <a:solidFill>
                  <a:schemeClr val="tx1"/>
                </a:solidFill>
              </a:rPr>
              <a:t>iPads</a:t>
            </a:r>
            <a:r>
              <a:rPr lang="en-US" dirty="0" smtClean="0">
                <a:solidFill>
                  <a:schemeClr val="tx1"/>
                </a:solidFill>
              </a:rPr>
              <a:t>.</a:t>
            </a:r>
          </a:p>
          <a:p>
            <a:pPr>
              <a:lnSpc>
                <a:spcPct val="100000"/>
              </a:lnSpc>
              <a:spcBef>
                <a:spcPts val="0"/>
              </a:spcBef>
              <a:spcAft>
                <a:spcPts val="1800"/>
              </a:spcAft>
            </a:pPr>
            <a:r>
              <a:rPr lang="en-US" dirty="0" smtClean="0">
                <a:solidFill>
                  <a:schemeClr val="tx1"/>
                </a:solidFill>
              </a:rPr>
              <a:t>• Annual and monthly plans available</a:t>
            </a:r>
            <a:endParaRPr lang="en-US" dirty="0">
              <a:solidFill>
                <a:schemeClr val="tx1"/>
              </a:solidFill>
            </a:endParaRPr>
          </a:p>
          <a:p>
            <a:pPr>
              <a:lnSpc>
                <a:spcPct val="100000"/>
              </a:lnSpc>
              <a:spcBef>
                <a:spcPts val="0"/>
              </a:spcBef>
              <a:spcAft>
                <a:spcPts val="1800"/>
              </a:spcAft>
            </a:pPr>
            <a:r>
              <a:rPr lang="en-US" dirty="0" smtClean="0">
                <a:solidFill>
                  <a:schemeClr val="tx1"/>
                </a:solidFill>
              </a:rPr>
              <a:t>• 1TB </a:t>
            </a:r>
            <a:r>
              <a:rPr lang="en-US" dirty="0">
                <a:solidFill>
                  <a:schemeClr val="tx1"/>
                </a:solidFill>
              </a:rPr>
              <a:t>OneDrive storage for </a:t>
            </a:r>
            <a:r>
              <a:rPr lang="en-US" dirty="0" smtClean="0">
                <a:solidFill>
                  <a:schemeClr val="tx1"/>
                </a:solidFill>
              </a:rPr>
              <a:t>each user</a:t>
            </a:r>
            <a:endParaRPr lang="en-US" dirty="0">
              <a:solidFill>
                <a:schemeClr val="tx1"/>
              </a:solidFill>
            </a:endParaRPr>
          </a:p>
          <a:p>
            <a:pPr>
              <a:lnSpc>
                <a:spcPct val="100000"/>
              </a:lnSpc>
              <a:spcBef>
                <a:spcPts val="0"/>
              </a:spcBef>
              <a:spcAft>
                <a:spcPts val="1800"/>
              </a:spcAft>
            </a:pPr>
            <a:r>
              <a:rPr lang="en-US" dirty="0" smtClean="0">
                <a:solidFill>
                  <a:schemeClr val="tx1"/>
                </a:solidFill>
              </a:rPr>
              <a:t>• 60 </a:t>
            </a:r>
            <a:r>
              <a:rPr lang="en-US" dirty="0">
                <a:solidFill>
                  <a:schemeClr val="tx1"/>
                </a:solidFill>
              </a:rPr>
              <a:t>Skype World Minutes per month.</a:t>
            </a:r>
          </a:p>
          <a:p>
            <a:pPr>
              <a:lnSpc>
                <a:spcPct val="100000"/>
              </a:lnSpc>
              <a:spcBef>
                <a:spcPts val="0"/>
              </a:spcBef>
              <a:spcAft>
                <a:spcPts val="1800"/>
              </a:spcAft>
            </a:pPr>
            <a:endParaRPr lang="en-US" dirty="0">
              <a:solidFill>
                <a:schemeClr val="tx1"/>
              </a:solidFill>
              <a:latin typeface="+mj-lt"/>
            </a:endParaRPr>
          </a:p>
        </p:txBody>
      </p:sp>
      <p:pic>
        <p:nvPicPr>
          <p:cNvPr id="6" name="Picture 5"/>
          <p:cNvPicPr>
            <a:picLocks noChangeAspect="1"/>
          </p:cNvPicPr>
          <p:nvPr/>
        </p:nvPicPr>
        <p:blipFill>
          <a:blip r:embed="rId3" cstate="screen">
            <a:extLst>
              <a:ext uri="{BEBA8EAE-BF5A-486C-A8C5-ECC9F3942E4B}">
                <a14:imgProps xmlns:a14="http://schemas.microsoft.com/office/drawing/2010/main">
                  <a14:imgLayer r:embed="rId4">
                    <a14:imgEffect>
                      <a14:backgroundRemoval t="1632" b="100000" l="6370" r="96507">
                        <a14:foregroundMark x1="21712" y1="47972" x2="86507" y2="50346"/>
                        <a14:foregroundMark x1="17740" y1="57221" x2="38356" y2="46192"/>
                        <a14:foregroundMark x1="21301" y1="49159" x2="24315" y2="53066"/>
                        <a14:foregroundMark x1="11233" y1="68299" x2="9863" y2="96686"/>
                        <a14:foregroundMark x1="73356" y1="9100" x2="95685" y2="11771"/>
                        <a14:foregroundMark x1="93904" y1="13600" x2="96575" y2="88625"/>
                        <a14:foregroundMark x1="85616" y1="12661" x2="79932" y2="29426"/>
                        <a14:foregroundMark x1="93904" y1="13600" x2="85205" y2="47379"/>
                        <a14:foregroundMark x1="92603" y1="49159" x2="95274" y2="82641"/>
                        <a14:foregroundMark x1="25616" y1="4599" x2="32192" y2="20178"/>
                        <a14:foregroundMark x1="22123" y1="8210" x2="28699" y2="15974"/>
                      </a14:backgroundRemoval>
                    </a14:imgEffect>
                  </a14:imgLayer>
                </a14:imgProps>
              </a:ext>
              <a:ext uri="{28A0092B-C50C-407E-A947-70E740481C1C}">
                <a14:useLocalDpi xmlns:a14="http://schemas.microsoft.com/office/drawing/2010/main"/>
              </a:ext>
            </a:extLst>
          </a:blip>
          <a:stretch>
            <a:fillRect/>
          </a:stretch>
        </p:blipFill>
        <p:spPr>
          <a:xfrm>
            <a:off x="183809" y="2132615"/>
            <a:ext cx="1520606" cy="2225916"/>
          </a:xfrm>
          <a:prstGeom prst="rect">
            <a:avLst/>
          </a:prstGeom>
          <a:effectLst>
            <a:innerShdw blurRad="63500" dist="50800" dir="8100000">
              <a:prstClr val="black">
                <a:alpha val="50000"/>
              </a:prstClr>
            </a:innerShdw>
          </a:effectLst>
        </p:spPr>
      </p:pic>
      <p:pic>
        <p:nvPicPr>
          <p:cNvPr id="5" name="Picture 4"/>
          <p:cNvPicPr>
            <a:picLocks noChangeAspect="1"/>
          </p:cNvPicPr>
          <p:nvPr/>
        </p:nvPicPr>
        <p:blipFill rotWithShape="1">
          <a:blip r:embed="rId5" cstate="screen">
            <a:extLst>
              <a:ext uri="{BEBA8EAE-BF5A-486C-A8C5-ECC9F3942E4B}">
                <a14:imgProps xmlns:a14="http://schemas.microsoft.com/office/drawing/2010/main">
                  <a14:imgLayer r:embed="rId6">
                    <a14:imgEffect>
                      <a14:backgroundRemoval t="19128" b="88889" l="9991" r="73252">
                        <a14:foregroundMark x1="27566" y1="53270" x2="63579" y2="54255"/>
                        <a14:foregroundMark x1="22116" y1="53094" x2="29292" y2="51406"/>
                        <a14:foregroundMark x1="18029" y1="20992" x2="70981" y2="26899"/>
                        <a14:foregroundMark x1="17802" y1="22363" x2="71390" y2="32103"/>
                        <a14:foregroundMark x1="67075" y1="31259" x2="70754" y2="76125"/>
                        <a14:foregroundMark x1="71844" y1="80309" x2="70754" y2="74754"/>
                      </a14:backgroundRemoval>
                    </a14:imgEffect>
                  </a14:imgLayer>
                </a14:imgProps>
              </a:ext>
              <a:ext uri="{28A0092B-C50C-407E-A947-70E740481C1C}">
                <a14:useLocalDpi xmlns:a14="http://schemas.microsoft.com/office/drawing/2010/main"/>
              </a:ext>
            </a:extLst>
          </a:blip>
          <a:srcRect l="5857" t="14805" r="19983" b="10781"/>
          <a:stretch/>
        </p:blipFill>
        <p:spPr>
          <a:xfrm>
            <a:off x="1303376" y="2526285"/>
            <a:ext cx="1838095" cy="2421670"/>
          </a:xfrm>
          <a:prstGeom prst="rect">
            <a:avLst/>
          </a:prstGeom>
          <a:effectLst>
            <a:innerShdw blurRad="63500" dist="50800" dir="8100000">
              <a:prstClr val="black">
                <a:alpha val="50000"/>
              </a:prstClr>
            </a:innerShdw>
          </a:effectLst>
        </p:spPr>
      </p:pic>
      <p:pic>
        <p:nvPicPr>
          <p:cNvPr id="4" name="Picture 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17229" y="3859922"/>
            <a:ext cx="1724883" cy="2390196"/>
          </a:xfrm>
          <a:prstGeom prst="rect">
            <a:avLst/>
          </a:prstGeom>
          <a:effectLst>
            <a:innerShdw blurRad="63500" dist="50800" dir="13500000">
              <a:prstClr val="black">
                <a:alpha val="50000"/>
              </a:prstClr>
            </a:innerShdw>
          </a:effectLst>
        </p:spPr>
      </p:pic>
      <p:pic>
        <p:nvPicPr>
          <p:cNvPr id="7" name="Picture 6" descr="Office365logoOrange_Web.pn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01559" y="183828"/>
            <a:ext cx="5263635" cy="1158000"/>
          </a:xfrm>
          <a:prstGeom prst="rect">
            <a:avLst/>
          </a:prstGeom>
        </p:spPr>
      </p:pic>
    </p:spTree>
    <p:extLst>
      <p:ext uri="{BB962C8B-B14F-4D97-AF65-F5344CB8AC3E}">
        <p14:creationId xmlns:p14="http://schemas.microsoft.com/office/powerpoint/2010/main" val="376378745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Office_for_Mac_2011_4_Web.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04445" y="913721"/>
            <a:ext cx="5294168" cy="4741046"/>
          </a:xfrm>
          <a:prstGeom prst="rect">
            <a:avLst/>
          </a:prstGeom>
        </p:spPr>
      </p:pic>
      <p:pic>
        <p:nvPicPr>
          <p:cNvPr id="10" name="Picture 9" descr="Screen Shot 2014-09-12 at 5.25.06 PM.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224697" y="5397829"/>
            <a:ext cx="5643015" cy="806145"/>
          </a:xfrm>
          <a:prstGeom prst="rect">
            <a:avLst/>
          </a:prstGeom>
        </p:spPr>
      </p:pic>
      <p:pic>
        <p:nvPicPr>
          <p:cNvPr id="5" name="Picture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5108" y="317520"/>
            <a:ext cx="3776450" cy="1191846"/>
          </a:xfrm>
          <a:prstGeom prst="rect">
            <a:avLst/>
          </a:prstGeom>
        </p:spPr>
      </p:pic>
      <p:sp>
        <p:nvSpPr>
          <p:cNvPr id="8" name="TextBox 7"/>
          <p:cNvSpPr txBox="1"/>
          <p:nvPr/>
        </p:nvSpPr>
        <p:spPr>
          <a:xfrm>
            <a:off x="1971776" y="4645809"/>
            <a:ext cx="2486719" cy="369332"/>
          </a:xfrm>
          <a:prstGeom prst="rect">
            <a:avLst/>
          </a:prstGeom>
          <a:noFill/>
        </p:spPr>
        <p:txBody>
          <a:bodyPr wrap="none" lIns="0" tIns="0" rIns="0" bIns="0" rtlCol="0">
            <a:spAutoFit/>
          </a:bodyPr>
          <a:lstStyle/>
          <a:p>
            <a:r>
              <a:rPr lang="en-US" sz="2400" spc="-70" dirty="0" smtClean="0">
                <a:solidFill>
                  <a:srgbClr val="000000"/>
                </a:solidFill>
              </a:rPr>
              <a:t>Office for Mac 2011</a:t>
            </a:r>
          </a:p>
        </p:txBody>
      </p:sp>
      <p:pic>
        <p:nvPicPr>
          <p:cNvPr id="24" name="Picture 23" descr="OfficeHomeBusiness2_Page.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74688" y="451212"/>
            <a:ext cx="2046933" cy="2735364"/>
          </a:xfrm>
          <a:prstGeom prst="rect">
            <a:avLst/>
          </a:prstGeom>
        </p:spPr>
      </p:pic>
      <p:pic>
        <p:nvPicPr>
          <p:cNvPr id="23" name="Picture 22" descr="OfficeProfessional20_Web.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37573" y="852289"/>
            <a:ext cx="2381355" cy="3064478"/>
          </a:xfrm>
          <a:prstGeom prst="rect">
            <a:avLst/>
          </a:prstGeom>
        </p:spPr>
      </p:pic>
      <p:pic>
        <p:nvPicPr>
          <p:cNvPr id="25" name="Picture 24"/>
          <p:cNvPicPr>
            <a:picLocks noChangeAspect="1"/>
          </p:cNvPicPr>
          <p:nvPr/>
        </p:nvPicPr>
        <p:blipFill>
          <a:blip r:embed="rId8"/>
          <a:stretch>
            <a:fillRect/>
          </a:stretch>
        </p:blipFill>
        <p:spPr>
          <a:xfrm>
            <a:off x="8718027" y="1704577"/>
            <a:ext cx="2098165" cy="2774116"/>
          </a:xfrm>
          <a:prstGeom prst="rect">
            <a:avLst/>
          </a:prstGeom>
        </p:spPr>
      </p:pic>
      <p:sp>
        <p:nvSpPr>
          <p:cNvPr id="28" name="TextBox 27"/>
          <p:cNvSpPr txBox="1"/>
          <p:nvPr/>
        </p:nvSpPr>
        <p:spPr>
          <a:xfrm>
            <a:off x="7569610" y="4645809"/>
            <a:ext cx="1469744" cy="369332"/>
          </a:xfrm>
          <a:prstGeom prst="rect">
            <a:avLst/>
          </a:prstGeom>
          <a:noFill/>
        </p:spPr>
        <p:txBody>
          <a:bodyPr wrap="none" lIns="0" tIns="0" rIns="0" bIns="0" rtlCol="0">
            <a:spAutoFit/>
          </a:bodyPr>
          <a:lstStyle/>
          <a:p>
            <a:r>
              <a:rPr lang="en-US" sz="2400" spc="-70" dirty="0" smtClean="0">
                <a:solidFill>
                  <a:srgbClr val="000000"/>
                </a:solidFill>
              </a:rPr>
              <a:t>Office 2013</a:t>
            </a:r>
          </a:p>
        </p:txBody>
      </p:sp>
    </p:spTree>
    <p:extLst>
      <p:ext uri="{BB962C8B-B14F-4D97-AF65-F5344CB8AC3E}">
        <p14:creationId xmlns:p14="http://schemas.microsoft.com/office/powerpoint/2010/main" val="2598866998"/>
      </p:ext>
    </p:extLst>
  </p:cSld>
  <p:clrMapOvr>
    <a:masterClrMapping/>
  </p:clrMapOvr>
  <p:transition xmlns:p14="http://schemas.microsoft.com/office/powerpoint/2010/main" spd="med">
    <p:pull/>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729" y="228601"/>
            <a:ext cx="11151917" cy="747897"/>
          </a:xfrm>
        </p:spPr>
        <p:txBody>
          <a:bodyPr/>
          <a:lstStyle/>
          <a:p>
            <a:r>
              <a:rPr lang="en-US" sz="6000" dirty="0" smtClean="0">
                <a:solidFill>
                  <a:schemeClr val="accent1"/>
                </a:solidFill>
              </a:rPr>
              <a:t>Office for iPad</a:t>
            </a:r>
            <a:endParaRPr lang="en-US" sz="6000" dirty="0">
              <a:solidFill>
                <a:schemeClr val="accent1"/>
              </a:solidFill>
            </a:endParaRPr>
          </a:p>
        </p:txBody>
      </p:sp>
      <p:sp>
        <p:nvSpPr>
          <p:cNvPr id="5" name="Text Placeholder 2"/>
          <p:cNvSpPr txBox="1">
            <a:spLocks/>
          </p:cNvSpPr>
          <p:nvPr/>
        </p:nvSpPr>
        <p:spPr>
          <a:xfrm>
            <a:off x="4182905" y="1200691"/>
            <a:ext cx="8009095" cy="4965865"/>
          </a:xfrm>
          <a:prstGeom prst="rect">
            <a:avLst/>
          </a:prstGeom>
        </p:spPr>
        <p:txBody>
          <a:bodyPr/>
          <a:lstStyle>
            <a:lvl1pPr marL="339725" marR="0" indent="-339725" algn="l" defTabSz="914363" rtl="0" eaLnBrk="1" fontAlgn="auto" latinLnBrk="0" hangingPunct="1">
              <a:lnSpc>
                <a:spcPct val="90000"/>
              </a:lnSpc>
              <a:spcBef>
                <a:spcPts val="0"/>
              </a:spcBef>
              <a:spcAft>
                <a:spcPts val="1200"/>
              </a:spcAft>
              <a:buClrTx/>
              <a:buSzPct val="80000"/>
              <a:buFont typeface="Arial" pitchFamily="34" charset="0"/>
              <a:buChar char="•"/>
              <a:tabLst/>
              <a:defRPr sz="2800" kern="1200" spc="-70" baseline="0">
                <a:solidFill>
                  <a:srgbClr val="505050"/>
                </a:solidFill>
                <a:latin typeface="+mn-lt"/>
                <a:ea typeface="+mn-ea"/>
                <a:cs typeface="+mn-cs"/>
              </a:defRPr>
            </a:lvl1pPr>
            <a:lvl2pPr marL="573088" marR="0" indent="-233363" algn="l" defTabSz="914363" rtl="0" eaLnBrk="1" fontAlgn="auto" latinLnBrk="0" hangingPunct="1">
              <a:lnSpc>
                <a:spcPct val="90000"/>
              </a:lnSpc>
              <a:spcBef>
                <a:spcPts val="0"/>
              </a:spcBef>
              <a:spcAft>
                <a:spcPts val="1200"/>
              </a:spcAft>
              <a:buClrTx/>
              <a:buSzPct val="90000"/>
              <a:buFont typeface="Wingdings" pitchFamily="2" charset="2"/>
              <a:buChar char=""/>
              <a:tabLst/>
              <a:defRPr sz="2000" kern="1200" spc="0" baseline="0">
                <a:solidFill>
                  <a:srgbClr val="505050"/>
                </a:solidFill>
                <a:latin typeface="+mn-lt"/>
                <a:ea typeface="+mn-ea"/>
                <a:cs typeface="+mn-cs"/>
              </a:defRPr>
            </a:lvl2pPr>
            <a:lvl3pPr marL="798513" marR="0" indent="-225425" algn="l" defTabSz="914363" rtl="0" eaLnBrk="1" fontAlgn="auto" latinLnBrk="0" hangingPunct="1">
              <a:lnSpc>
                <a:spcPct val="90000"/>
              </a:lnSpc>
              <a:spcBef>
                <a:spcPts val="0"/>
              </a:spcBef>
              <a:spcAft>
                <a:spcPts val="1200"/>
              </a:spcAft>
              <a:buClrTx/>
              <a:buSzPct val="90000"/>
              <a:buFont typeface="Wingdings" pitchFamily="2" charset="2"/>
              <a:buChar char=""/>
              <a:tabLst>
                <a:tab pos="798513" algn="l"/>
              </a:tabLst>
              <a:defRPr sz="2000" kern="1200" spc="0" baseline="0">
                <a:solidFill>
                  <a:srgbClr val="505050"/>
                </a:solidFill>
                <a:latin typeface="+mn-lt"/>
                <a:ea typeface="+mn-ea"/>
                <a:cs typeface="+mn-cs"/>
              </a:defRPr>
            </a:lvl3pPr>
            <a:lvl4pPr marL="1030288" marR="0" indent="-231775" algn="l" defTabSz="914363" rtl="0" eaLnBrk="1" fontAlgn="auto" latinLnBrk="0" hangingPunct="1">
              <a:lnSpc>
                <a:spcPct val="90000"/>
              </a:lnSpc>
              <a:spcBef>
                <a:spcPts val="0"/>
              </a:spcBef>
              <a:spcAft>
                <a:spcPts val="1200"/>
              </a:spcAft>
              <a:buClrTx/>
              <a:buSzPct val="90000"/>
              <a:buFont typeface="Wingdings" pitchFamily="2" charset="2"/>
              <a:buChar char=""/>
              <a:tabLst/>
              <a:defRPr sz="1800" kern="1200" spc="0" baseline="0">
                <a:solidFill>
                  <a:srgbClr val="505050"/>
                </a:solidFill>
                <a:latin typeface="+mn-lt"/>
                <a:ea typeface="+mn-ea"/>
                <a:cs typeface="+mn-cs"/>
              </a:defRPr>
            </a:lvl4pPr>
            <a:lvl5pPr marL="1255713" marR="0" indent="-225425" algn="l" defTabSz="914363" rtl="0" eaLnBrk="1" fontAlgn="auto" latinLnBrk="0" hangingPunct="1">
              <a:lnSpc>
                <a:spcPct val="90000"/>
              </a:lnSpc>
              <a:spcBef>
                <a:spcPts val="0"/>
              </a:spcBef>
              <a:spcAft>
                <a:spcPts val="1200"/>
              </a:spcAft>
              <a:buClrTx/>
              <a:buSzPct val="90000"/>
              <a:buFont typeface="Wingdings" pitchFamily="2" charset="2"/>
              <a:buChar char=""/>
              <a:tabLst>
                <a:tab pos="1255713" algn="l"/>
              </a:tabLst>
              <a:defRPr sz="1800" kern="1200" spc="0" baseline="0">
                <a:solidFill>
                  <a:srgbClr val="505050"/>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ts val="3360"/>
              </a:lnSpc>
              <a:spcAft>
                <a:spcPts val="0"/>
              </a:spcAft>
              <a:buNone/>
            </a:pPr>
            <a:r>
              <a:rPr lang="en-US" dirty="0" smtClean="0">
                <a:solidFill>
                  <a:schemeClr val="tx1"/>
                </a:solidFill>
              </a:rPr>
              <a:t>Unmistakably Office. Content retains formatting.</a:t>
            </a:r>
          </a:p>
          <a:p>
            <a:pPr marL="0" indent="0">
              <a:lnSpc>
                <a:spcPts val="3360"/>
              </a:lnSpc>
              <a:spcAft>
                <a:spcPts val="0"/>
              </a:spcAft>
              <a:buNone/>
            </a:pPr>
            <a:endParaRPr lang="en-US" dirty="0" smtClean="0">
              <a:solidFill>
                <a:schemeClr val="tx1"/>
              </a:solidFill>
            </a:endParaRPr>
          </a:p>
          <a:p>
            <a:pPr marL="0" indent="0">
              <a:lnSpc>
                <a:spcPts val="3360"/>
              </a:lnSpc>
              <a:spcAft>
                <a:spcPts val="0"/>
              </a:spcAft>
              <a:buNone/>
            </a:pPr>
            <a:r>
              <a:rPr lang="en-US" dirty="0" smtClean="0">
                <a:solidFill>
                  <a:schemeClr val="tx1"/>
                </a:solidFill>
              </a:rPr>
              <a:t>Touch experience built from the ground up exclusively for iPad. No keyboard and mouse required.</a:t>
            </a:r>
          </a:p>
          <a:p>
            <a:pPr marL="0" indent="0">
              <a:lnSpc>
                <a:spcPts val="3360"/>
              </a:lnSpc>
              <a:spcAft>
                <a:spcPts val="0"/>
              </a:spcAft>
              <a:buNone/>
            </a:pPr>
            <a:endParaRPr lang="en-US" dirty="0" smtClean="0">
              <a:solidFill>
                <a:schemeClr val="tx1"/>
              </a:solidFill>
            </a:endParaRPr>
          </a:p>
          <a:p>
            <a:pPr marL="0" indent="0">
              <a:lnSpc>
                <a:spcPts val="3360"/>
              </a:lnSpc>
              <a:spcAft>
                <a:spcPts val="0"/>
              </a:spcAft>
              <a:buFont typeface="Arial" pitchFamily="34" charset="0"/>
              <a:buNone/>
            </a:pPr>
            <a:r>
              <a:rPr lang="en-US" dirty="0" smtClean="0">
                <a:solidFill>
                  <a:schemeClr val="tx1"/>
                </a:solidFill>
              </a:rPr>
              <a:t>Free to view, read, and present documents; editing requires Office 365 subscription* and iOS 7.0 and above to install.</a:t>
            </a:r>
          </a:p>
          <a:p>
            <a:pPr marL="0" indent="0">
              <a:lnSpc>
                <a:spcPts val="3360"/>
              </a:lnSpc>
              <a:spcAft>
                <a:spcPts val="0"/>
              </a:spcAft>
              <a:buFont typeface="Arial" pitchFamily="34" charset="0"/>
              <a:buNone/>
            </a:pPr>
            <a:endParaRPr lang="en-US" dirty="0" smtClean="0">
              <a:solidFill>
                <a:schemeClr val="tx1"/>
              </a:solidFill>
            </a:endParaRPr>
          </a:p>
          <a:p>
            <a:pPr marL="0" indent="0">
              <a:lnSpc>
                <a:spcPts val="3360"/>
              </a:lnSpc>
              <a:spcAft>
                <a:spcPts val="0"/>
              </a:spcAft>
              <a:buNone/>
            </a:pPr>
            <a:r>
              <a:rPr lang="en-US" dirty="0" smtClean="0">
                <a:solidFill>
                  <a:schemeClr val="tx1"/>
                </a:solidFill>
              </a:rPr>
              <a:t>Works with iPad features like Voice Dictation and AirPlay.</a:t>
            </a:r>
          </a:p>
          <a:p>
            <a:pPr marL="0" indent="0">
              <a:lnSpc>
                <a:spcPts val="3360"/>
              </a:lnSpc>
              <a:spcAft>
                <a:spcPts val="0"/>
              </a:spcAft>
              <a:buFont typeface="Arial" pitchFamily="34" charset="0"/>
              <a:buNone/>
            </a:pPr>
            <a:endParaRPr lang="en-US" dirty="0" smtClean="0">
              <a:solidFill>
                <a:schemeClr val="tx1"/>
              </a:solidFill>
            </a:endParaRPr>
          </a:p>
        </p:txBody>
      </p:sp>
      <p:pic>
        <p:nvPicPr>
          <p:cNvPr id="3" name="Picture 2" descr="ExcelforiPad_Web.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19828" y="3565317"/>
            <a:ext cx="3965625" cy="3008587"/>
          </a:xfrm>
          <a:prstGeom prst="rect">
            <a:avLst/>
          </a:prstGeom>
        </p:spPr>
      </p:pic>
      <p:pic>
        <p:nvPicPr>
          <p:cNvPr id="6" name="Picture 5" descr="WordforiPad_landscap_Web.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980212"/>
            <a:ext cx="3782570" cy="2869709"/>
          </a:xfrm>
          <a:prstGeom prst="rect">
            <a:avLst/>
          </a:prstGeom>
        </p:spPr>
      </p:pic>
      <p:pic>
        <p:nvPicPr>
          <p:cNvPr id="7" name="Picture 6" descr="PowerPointforiPad_Web.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8008" y="2350967"/>
            <a:ext cx="3936225" cy="2986283"/>
          </a:xfrm>
          <a:prstGeom prst="rect">
            <a:avLst/>
          </a:prstGeom>
        </p:spPr>
      </p:pic>
    </p:spTree>
    <p:extLst>
      <p:ext uri="{BB962C8B-B14F-4D97-AF65-F5344CB8AC3E}">
        <p14:creationId xmlns:p14="http://schemas.microsoft.com/office/powerpoint/2010/main" val="12029477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solidFill>
                  <a:schemeClr val="accent1"/>
                </a:solidFill>
              </a:rPr>
              <a:t>Co-Authoring</a:t>
            </a:r>
            <a:br>
              <a:rPr lang="en-US" sz="6000" dirty="0" smtClean="0">
                <a:solidFill>
                  <a:schemeClr val="accent1"/>
                </a:solidFill>
              </a:rPr>
            </a:br>
            <a:r>
              <a:rPr lang="en-US" sz="3200" dirty="0" smtClean="0">
                <a:solidFill>
                  <a:schemeClr val="tx1"/>
                </a:solidFill>
              </a:rPr>
              <a:t>Simultaneously edit a file with multiple authors in multiple locations on multiple devices.</a:t>
            </a:r>
            <a:endParaRPr lang="en-US" sz="3200" dirty="0">
              <a:solidFill>
                <a:schemeClr val="tx1"/>
              </a:solidFill>
            </a:endParaRPr>
          </a:p>
        </p:txBody>
      </p:sp>
      <p:sp>
        <p:nvSpPr>
          <p:cNvPr id="4" name="Slide Number Placeholder 3"/>
          <p:cNvSpPr>
            <a:spLocks noGrp="1"/>
          </p:cNvSpPr>
          <p:nvPr>
            <p:ph type="sldNum" sz="quarter" idx="12"/>
          </p:nvPr>
        </p:nvSpPr>
        <p:spPr/>
        <p:txBody>
          <a:bodyPr/>
          <a:lstStyle/>
          <a:p>
            <a:pPr defTabSz="914363"/>
            <a:fld id="{727B4C2D-45E2-4621-8491-2995EB46A674}" type="slidenum">
              <a:rPr lang="en-US" smtClean="0"/>
              <a:pPr defTabSz="914363"/>
              <a:t>5</a:t>
            </a:fld>
            <a:endParaRPr lang="en-US" dirty="0"/>
          </a:p>
        </p:txBody>
      </p:sp>
      <p:pic>
        <p:nvPicPr>
          <p:cNvPr id="6" name="Picture 5" descr="MacWord11_Icon_4c.ps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104" y="5971552"/>
            <a:ext cx="395508" cy="395508"/>
          </a:xfrm>
          <a:prstGeom prst="rect">
            <a:avLst/>
          </a:prstGeom>
        </p:spPr>
      </p:pic>
      <p:pic>
        <p:nvPicPr>
          <p:cNvPr id="7" name="Picture 6" descr="MacExcel11_Icon_4c.ps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74755" y="5971552"/>
            <a:ext cx="395508" cy="395508"/>
          </a:xfrm>
          <a:prstGeom prst="rect">
            <a:avLst/>
          </a:prstGeom>
        </p:spPr>
      </p:pic>
      <p:pic>
        <p:nvPicPr>
          <p:cNvPr id="8" name="Picture 7" descr="MacPPT11_Icon_4c.ps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8355" y="5971552"/>
            <a:ext cx="395508" cy="395508"/>
          </a:xfrm>
          <a:prstGeom prst="rect">
            <a:avLst/>
          </a:prstGeom>
        </p:spPr>
      </p:pic>
      <p:sp>
        <p:nvSpPr>
          <p:cNvPr id="9" name="Rectangle 8"/>
          <p:cNvSpPr/>
          <p:nvPr/>
        </p:nvSpPr>
        <p:spPr>
          <a:xfrm>
            <a:off x="167100" y="4968709"/>
            <a:ext cx="2272554" cy="923330"/>
          </a:xfrm>
          <a:prstGeom prst="rect">
            <a:avLst/>
          </a:prstGeom>
        </p:spPr>
        <p:txBody>
          <a:bodyPr wrap="square">
            <a:spAutoFit/>
          </a:bodyPr>
          <a:lstStyle/>
          <a:p>
            <a:r>
              <a:rPr lang="en-US" dirty="0">
                <a:solidFill>
                  <a:schemeClr val="bg2"/>
                </a:solidFill>
                <a:latin typeface="+mj-lt"/>
                <a:cs typeface="Segoe Semibold"/>
              </a:rPr>
              <a:t>Available in</a:t>
            </a:r>
          </a:p>
          <a:p>
            <a:r>
              <a:rPr lang="en-US" dirty="0">
                <a:solidFill>
                  <a:schemeClr val="bg2"/>
                </a:solidFill>
                <a:latin typeface="+mj-lt"/>
                <a:cs typeface="Segoe"/>
              </a:rPr>
              <a:t>Word, </a:t>
            </a:r>
            <a:r>
              <a:rPr lang="en-US" dirty="0" smtClean="0">
                <a:solidFill>
                  <a:schemeClr val="bg2"/>
                </a:solidFill>
                <a:latin typeface="+mj-lt"/>
                <a:cs typeface="Segoe"/>
              </a:rPr>
              <a:t>PowerPoint </a:t>
            </a:r>
            <a:r>
              <a:rPr lang="en-US" dirty="0">
                <a:solidFill>
                  <a:schemeClr val="bg2"/>
                </a:solidFill>
                <a:latin typeface="+mj-lt"/>
                <a:cs typeface="Segoe"/>
              </a:rPr>
              <a:t>and Excel</a:t>
            </a:r>
          </a:p>
        </p:txBody>
      </p:sp>
      <p:pic>
        <p:nvPicPr>
          <p:cNvPr id="10" name="Picture 9" descr="photo 2.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163376" y="1623593"/>
            <a:ext cx="6734111" cy="5050584"/>
          </a:xfrm>
          <a:prstGeom prst="rect">
            <a:avLst/>
          </a:prstGeom>
        </p:spPr>
      </p:pic>
      <p:pic>
        <p:nvPicPr>
          <p:cNvPr id="11" name="Picture 10" descr="photo 1.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439654" y="2317069"/>
            <a:ext cx="5965453" cy="4474090"/>
          </a:xfrm>
          <a:prstGeom prst="rect">
            <a:avLst/>
          </a:prstGeom>
          <a:effectLst>
            <a:outerShdw blurRad="50800" dist="38100" algn="l" rotWithShape="0">
              <a:prstClr val="black">
                <a:alpha val="40000"/>
              </a:prstClr>
            </a:outerShdw>
          </a:effectLst>
        </p:spPr>
      </p:pic>
    </p:spTree>
    <p:extLst>
      <p:ext uri="{BB962C8B-B14F-4D97-AF65-F5344CB8AC3E}">
        <p14:creationId xmlns:p14="http://schemas.microsoft.com/office/powerpoint/2010/main" val="81670514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solidFill>
                  <a:schemeClr val="accent1"/>
                </a:solidFill>
              </a:rPr>
              <a:t>Office Online and OneDrive</a:t>
            </a:r>
            <a:r>
              <a:rPr lang="en-US" sz="6000" dirty="0">
                <a:solidFill>
                  <a:schemeClr val="accent1"/>
                </a:solidFill>
              </a:rPr>
              <a:t/>
            </a:r>
            <a:br>
              <a:rPr lang="en-US" sz="6000" dirty="0">
                <a:solidFill>
                  <a:schemeClr val="accent1"/>
                </a:solidFill>
              </a:rPr>
            </a:br>
            <a:r>
              <a:rPr lang="en-US" sz="3200" dirty="0" smtClean="0">
                <a:solidFill>
                  <a:schemeClr val="bg2"/>
                </a:solidFill>
              </a:rPr>
              <a:t>Access, edit, and share files from virtually anywhere. For free.</a:t>
            </a:r>
            <a:endParaRPr lang="en-US" sz="3200" dirty="0">
              <a:solidFill>
                <a:schemeClr val="bg2"/>
              </a:solidFill>
            </a:endParaRPr>
          </a:p>
        </p:txBody>
      </p:sp>
      <p:pic>
        <p:nvPicPr>
          <p:cNvPr id="3" name="Picture 2" descr="Screen Shot 2014-09-13 at 1.52.18 PM.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8138" y="1668261"/>
            <a:ext cx="9096642" cy="4588124"/>
          </a:xfrm>
          <a:prstGeom prst="rect">
            <a:avLst/>
          </a:prstGeom>
        </p:spPr>
      </p:pic>
      <p:pic>
        <p:nvPicPr>
          <p:cNvPr id="5" name="Picture 4" descr="Screen Shot 2014-09-13 at 1.56.15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98615" y="3214327"/>
            <a:ext cx="6099133" cy="3256160"/>
          </a:xfrm>
          <a:prstGeom prst="rect">
            <a:avLst/>
          </a:prstGeom>
          <a:effectLst>
            <a:outerShdw blurRad="50800" dist="38100" dir="10800000" algn="r" rotWithShape="0">
              <a:prstClr val="black">
                <a:alpha val="40000"/>
              </a:prstClr>
            </a:outerShdw>
          </a:effectLst>
        </p:spPr>
      </p:pic>
    </p:spTree>
    <p:extLst>
      <p:ext uri="{BB962C8B-B14F-4D97-AF65-F5344CB8AC3E}">
        <p14:creationId xmlns:p14="http://schemas.microsoft.com/office/powerpoint/2010/main" val="218062339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2538" y="2122367"/>
            <a:ext cx="11151917" cy="2400668"/>
          </a:xfrm>
        </p:spPr>
        <p:txBody>
          <a:bodyPr/>
          <a:lstStyle/>
          <a:p>
            <a:r>
              <a:rPr lang="en-US" dirty="0"/>
              <a:t>Demo</a:t>
            </a:r>
            <a:br>
              <a:rPr lang="en-US" dirty="0"/>
            </a:br>
            <a:r>
              <a:rPr lang="en-US" dirty="0"/>
              <a:t>http://1drv.ms/YGV4Ee</a:t>
            </a:r>
          </a:p>
        </p:txBody>
      </p:sp>
    </p:spTree>
    <p:extLst>
      <p:ext uri="{BB962C8B-B14F-4D97-AF65-F5344CB8AC3E}">
        <p14:creationId xmlns:p14="http://schemas.microsoft.com/office/powerpoint/2010/main" val="222484024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8E4E89"/>
                </a:solidFill>
              </a:rPr>
              <a:t>OneNote for Mac &amp; iOS</a:t>
            </a:r>
            <a:endParaRPr lang="en-US" dirty="0">
              <a:solidFill>
                <a:srgbClr val="8E4E89"/>
              </a:solidFill>
            </a:endParaRP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51254" y="941739"/>
            <a:ext cx="6521413" cy="4231685"/>
          </a:xfrm>
          <a:prstGeom prst="rect">
            <a:avLst/>
          </a:prstGeom>
          <a:ln>
            <a:noFill/>
          </a:ln>
        </p:spPr>
      </p:pic>
      <p:sp>
        <p:nvSpPr>
          <p:cNvPr id="7" name="Rectangle 6"/>
          <p:cNvSpPr/>
          <p:nvPr/>
        </p:nvSpPr>
        <p:spPr>
          <a:xfrm>
            <a:off x="0" y="1325137"/>
            <a:ext cx="5079826" cy="4832093"/>
          </a:xfrm>
          <a:prstGeom prst="rect">
            <a:avLst/>
          </a:prstGeom>
        </p:spPr>
        <p:txBody>
          <a:bodyPr wrap="square">
            <a:spAutoFit/>
          </a:bodyPr>
          <a:lstStyle/>
          <a:p>
            <a:pPr marL="457200" indent="-457200">
              <a:buFont typeface="Arial"/>
              <a:buChar char="•"/>
            </a:pPr>
            <a:r>
              <a:rPr lang="en-US" sz="2800" dirty="0" smtClean="0">
                <a:latin typeface="+mj-lt"/>
              </a:rPr>
              <a:t>Freeform organization of your notes, lists, tables, websites, images, and more.</a:t>
            </a:r>
            <a:endParaRPr lang="en-US" sz="2800" dirty="0">
              <a:latin typeface="+mj-lt"/>
            </a:endParaRPr>
          </a:p>
          <a:p>
            <a:pPr marL="457200" indent="-457200">
              <a:buFont typeface="Arial"/>
              <a:buChar char="•"/>
            </a:pPr>
            <a:endParaRPr lang="en-US" sz="2800" dirty="0">
              <a:latin typeface="+mj-lt"/>
            </a:endParaRPr>
          </a:p>
          <a:p>
            <a:pPr marL="457200" indent="-457200">
              <a:buFont typeface="Arial"/>
              <a:buChar char="•"/>
            </a:pPr>
            <a:r>
              <a:rPr lang="en-US" sz="2800" dirty="0" smtClean="0">
                <a:latin typeface="+mj-lt"/>
              </a:rPr>
              <a:t>Automatic syncing with OneNote on iOS, Windows devices, and the Office Online</a:t>
            </a:r>
            <a:endParaRPr lang="en-US" sz="2800" dirty="0">
              <a:latin typeface="+mj-lt"/>
            </a:endParaRPr>
          </a:p>
          <a:p>
            <a:pPr marL="457200" indent="-457200">
              <a:buFont typeface="Arial"/>
              <a:buChar char="•"/>
            </a:pPr>
            <a:endParaRPr lang="en-US" sz="2800" dirty="0">
              <a:latin typeface="+mj-lt"/>
            </a:endParaRPr>
          </a:p>
          <a:p>
            <a:pPr marL="457200" indent="-457200">
              <a:buFont typeface="Arial"/>
              <a:buChar char="•"/>
            </a:pPr>
            <a:r>
              <a:rPr lang="en-US" sz="2800" dirty="0" smtClean="0">
                <a:latin typeface="+mj-lt"/>
              </a:rPr>
              <a:t>Easily Share Notebooks</a:t>
            </a:r>
            <a:endParaRPr lang="en-US" sz="2800" dirty="0">
              <a:latin typeface="+mj-lt"/>
            </a:endParaRPr>
          </a:p>
        </p:txBody>
      </p:sp>
      <p:sp>
        <p:nvSpPr>
          <p:cNvPr id="12" name="Rectangle 11"/>
          <p:cNvSpPr/>
          <p:nvPr/>
        </p:nvSpPr>
        <p:spPr>
          <a:xfrm>
            <a:off x="543416" y="6454734"/>
            <a:ext cx="6096000" cy="253916"/>
          </a:xfrm>
          <a:prstGeom prst="rect">
            <a:avLst/>
          </a:prstGeom>
        </p:spPr>
        <p:txBody>
          <a:bodyPr>
            <a:spAutoFit/>
          </a:bodyPr>
          <a:lstStyle/>
          <a:p>
            <a:pPr defTabSz="914340"/>
            <a:r>
              <a:rPr lang="en-US" sz="1050" dirty="0" smtClean="0">
                <a:solidFill>
                  <a:srgbClr val="000000"/>
                </a:solidFill>
              </a:rPr>
              <a:t>OneNote for Mac requires OS X 10.9 or later.</a:t>
            </a:r>
            <a:endParaRPr lang="en-US" sz="1050" dirty="0">
              <a:solidFill>
                <a:srgbClr val="000000"/>
              </a:solidFill>
            </a:endParaRPr>
          </a:p>
        </p:txBody>
      </p:sp>
      <p:pic>
        <p:nvPicPr>
          <p:cNvPr id="3" name="Picture 2" descr="photo.PNG"/>
          <p:cNvPicPr>
            <a:picLocks noChangeAspect="1"/>
          </p:cNvPicPr>
          <p:nvPr/>
        </p:nvPicPr>
        <p:blipFill>
          <a:blip r:embed="rId4" cstate="screen">
            <a:alphaModFix/>
            <a:extLst>
              <a:ext uri="{28A0092B-C50C-407E-A947-70E740481C1C}">
                <a14:useLocalDpi xmlns:a14="http://schemas.microsoft.com/office/drawing/2010/main"/>
              </a:ext>
            </a:extLst>
          </a:blip>
          <a:stretch>
            <a:fillRect/>
          </a:stretch>
        </p:blipFill>
        <p:spPr>
          <a:xfrm>
            <a:off x="5186614" y="3098951"/>
            <a:ext cx="4588709" cy="3441532"/>
          </a:xfrm>
          <a:prstGeom prst="rect">
            <a:avLst/>
          </a:prstGeom>
          <a:ln>
            <a:noFill/>
          </a:ln>
          <a:effectLst>
            <a:outerShdw blurRad="50800" dist="38100" dir="18900000" algn="bl" rotWithShape="0">
              <a:prstClr val="black">
                <a:alpha val="40000"/>
              </a:prstClr>
            </a:outerShdw>
          </a:effectLst>
        </p:spPr>
      </p:pic>
      <p:pic>
        <p:nvPicPr>
          <p:cNvPr id="5" name="Picture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43683" y="4565883"/>
            <a:ext cx="2252246" cy="15066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41223571"/>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621518" y="2721332"/>
            <a:ext cx="11151917" cy="1218795"/>
          </a:xfrm>
          <a:prstGeom prst="rect">
            <a:avLst/>
          </a:prstGeom>
        </p:spPr>
        <p:txBody>
          <a:bodyPr vert="horz" wrap="square" lIns="0" tIns="0" rIns="0" bIns="0" rtlCol="0" anchor="b" anchorCtr="0">
            <a:noAutofit/>
          </a:bodyPr>
          <a:lstStyle>
            <a:lvl1pPr algn="l" defTabSz="914363" rtl="0" eaLnBrk="1" latinLnBrk="0" hangingPunct="1">
              <a:lnSpc>
                <a:spcPct val="90000"/>
              </a:lnSpc>
              <a:spcBef>
                <a:spcPct val="0"/>
              </a:spcBef>
              <a:buNone/>
              <a:defRPr lang="en-US" sz="8800" b="0" kern="1200" cap="none" spc="-300" baseline="0">
                <a:ln w="3175">
                  <a:noFill/>
                </a:ln>
                <a:gradFill>
                  <a:gsLst>
                    <a:gs pos="100000">
                      <a:schemeClr val="bg1"/>
                    </a:gs>
                    <a:gs pos="0">
                      <a:schemeClr val="bg1"/>
                    </a:gs>
                  </a:gsLst>
                  <a:lin ang="5400000" scaled="0"/>
                </a:gradFill>
                <a:effectLst/>
                <a:latin typeface="+mj-lt"/>
                <a:ea typeface="+mn-ea"/>
                <a:cs typeface="Arial" charset="0"/>
              </a:defRPr>
            </a:lvl1pPr>
          </a:lstStyle>
          <a:p>
            <a:r>
              <a:rPr lang="en-US" dirty="0" smtClean="0"/>
              <a:t>Demo</a:t>
            </a:r>
            <a:endParaRPr lang="en-US" dirty="0"/>
          </a:p>
        </p:txBody>
      </p:sp>
    </p:spTree>
    <p:extLst>
      <p:ext uri="{BB962C8B-B14F-4D97-AF65-F5344CB8AC3E}">
        <p14:creationId xmlns:p14="http://schemas.microsoft.com/office/powerpoint/2010/main" val="2471826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_Template_16x9_WHITE">
  <a:themeElements>
    <a:clrScheme name="Office_Template_2012_Light">
      <a:dk1>
        <a:srgbClr val="000000"/>
      </a:dk1>
      <a:lt1>
        <a:srgbClr val="FFFFFF"/>
      </a:lt1>
      <a:dk2>
        <a:srgbClr val="EB3C00"/>
      </a:dk2>
      <a:lt2>
        <a:srgbClr val="797A7D"/>
      </a:lt2>
      <a:accent1>
        <a:srgbClr val="EB3C00"/>
      </a:accent1>
      <a:accent2>
        <a:srgbClr val="FF8C00"/>
      </a:accent2>
      <a:accent3>
        <a:srgbClr val="FFB900"/>
      </a:accent3>
      <a:accent4>
        <a:srgbClr val="007233"/>
      </a:accent4>
      <a:accent5>
        <a:srgbClr val="00188F"/>
      </a:accent5>
      <a:accent6>
        <a:srgbClr val="68217A"/>
      </a:accent6>
      <a:hlink>
        <a:srgbClr val="FF8C00"/>
      </a:hlink>
      <a:folHlink>
        <a:srgbClr val="EB3C00"/>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400" spc="-70" dirty="0" smtClean="0">
            <a:gradFill>
              <a:gsLst>
                <a:gs pos="2917">
                  <a:schemeClr val="bg2"/>
                </a:gs>
                <a:gs pos="95000">
                  <a:schemeClr val="bg2"/>
                </a:gs>
              </a:gsLst>
              <a:lin ang="5400000" scaled="0"/>
            </a:gradFill>
          </a:defRPr>
        </a:defPPr>
      </a:lstStyle>
    </a:txDef>
  </a:objectDefaults>
  <a:extraClrSchemeLst/>
</a:theme>
</file>

<file path=ppt/theme/theme2.xml><?xml version="1.0" encoding="utf-8"?>
<a:theme xmlns:a="http://schemas.openxmlformats.org/drawingml/2006/main" name="4_Office_Template_16x9_WHITE">
  <a:themeElements>
    <a:clrScheme name="Office_Template_2012_Light">
      <a:dk1>
        <a:srgbClr val="000000"/>
      </a:dk1>
      <a:lt1>
        <a:srgbClr val="FFFFFF"/>
      </a:lt1>
      <a:dk2>
        <a:srgbClr val="EB3C00"/>
      </a:dk2>
      <a:lt2>
        <a:srgbClr val="797A7D"/>
      </a:lt2>
      <a:accent1>
        <a:srgbClr val="EB3C00"/>
      </a:accent1>
      <a:accent2>
        <a:srgbClr val="FF8C00"/>
      </a:accent2>
      <a:accent3>
        <a:srgbClr val="FFB900"/>
      </a:accent3>
      <a:accent4>
        <a:srgbClr val="007233"/>
      </a:accent4>
      <a:accent5>
        <a:srgbClr val="00188F"/>
      </a:accent5>
      <a:accent6>
        <a:srgbClr val="68217A"/>
      </a:accent6>
      <a:hlink>
        <a:srgbClr val="FF8C00"/>
      </a:hlink>
      <a:folHlink>
        <a:srgbClr val="EB3C00"/>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400" spc="-70" dirty="0" smtClean="0">
            <a:gradFill>
              <a:gsLst>
                <a:gs pos="2917">
                  <a:schemeClr val="bg2"/>
                </a:gs>
                <a:gs pos="95000">
                  <a:schemeClr val="bg2"/>
                </a:gs>
              </a:gsLst>
              <a:lin ang="5400000" scaled="0"/>
            </a:gradFill>
          </a:defRPr>
        </a:defPPr>
      </a:lstStyle>
    </a:txDef>
  </a:objectDefaults>
  <a:extraClrSchemeLst/>
</a:theme>
</file>

<file path=ppt/theme/theme3.xml><?xml version="1.0" encoding="utf-8"?>
<a:theme xmlns:a="http://schemas.openxmlformats.org/drawingml/2006/main" name="1_Office_Template_16x9_WHITE">
  <a:themeElements>
    <a:clrScheme name="Office_Template_2012_Light">
      <a:dk1>
        <a:srgbClr val="000000"/>
      </a:dk1>
      <a:lt1>
        <a:srgbClr val="FFFFFF"/>
      </a:lt1>
      <a:dk2>
        <a:srgbClr val="EB3C00"/>
      </a:dk2>
      <a:lt2>
        <a:srgbClr val="797A7D"/>
      </a:lt2>
      <a:accent1>
        <a:srgbClr val="EB3C00"/>
      </a:accent1>
      <a:accent2>
        <a:srgbClr val="FF8C00"/>
      </a:accent2>
      <a:accent3>
        <a:srgbClr val="FFB900"/>
      </a:accent3>
      <a:accent4>
        <a:srgbClr val="007233"/>
      </a:accent4>
      <a:accent5>
        <a:srgbClr val="00188F"/>
      </a:accent5>
      <a:accent6>
        <a:srgbClr val="68217A"/>
      </a:accent6>
      <a:hlink>
        <a:srgbClr val="FF8C00"/>
      </a:hlink>
      <a:folHlink>
        <a:srgbClr val="EB3C00"/>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400" spc="-70" dirty="0" smtClean="0">
            <a:gradFill>
              <a:gsLst>
                <a:gs pos="2917">
                  <a:schemeClr val="bg2"/>
                </a:gs>
                <a:gs pos="95000">
                  <a:schemeClr val="bg2"/>
                </a:gs>
              </a:gsLst>
              <a:lin ang="5400000" scaled="0"/>
            </a:gradFill>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9483</TotalTime>
  <Words>466</Words>
  <Application>Microsoft Macintosh PowerPoint</Application>
  <PresentationFormat>Custom</PresentationFormat>
  <Paragraphs>88</Paragraphs>
  <Slides>16</Slides>
  <Notes>16</Notes>
  <HiddenSlides>0</HiddenSlides>
  <MMClips>0</MMClips>
  <ScaleCrop>false</ScaleCrop>
  <HeadingPairs>
    <vt:vector size="4" baseType="variant">
      <vt:variant>
        <vt:lpstr>Theme</vt:lpstr>
      </vt:variant>
      <vt:variant>
        <vt:i4>3</vt:i4>
      </vt:variant>
      <vt:variant>
        <vt:lpstr>Slide Titles</vt:lpstr>
      </vt:variant>
      <vt:variant>
        <vt:i4>16</vt:i4>
      </vt:variant>
    </vt:vector>
  </HeadingPairs>
  <TitlesOfParts>
    <vt:vector size="19" baseType="lpstr">
      <vt:lpstr>Office_Template_16x9_WHITE</vt:lpstr>
      <vt:lpstr>4_Office_Template_16x9_WHITE</vt:lpstr>
      <vt:lpstr>1_Office_Template_16x9_WHITE</vt:lpstr>
      <vt:lpstr>PowerPoint Presentation</vt:lpstr>
      <vt:lpstr> Personal, Home, University &amp; Business</vt:lpstr>
      <vt:lpstr>PowerPoint Presentation</vt:lpstr>
      <vt:lpstr>Office for iPad</vt:lpstr>
      <vt:lpstr>Co-Authoring Simultaneously edit a file with multiple authors in multiple locations on multiple devices.</vt:lpstr>
      <vt:lpstr>Office Online and OneDrive Access, edit, and share files from virtually anywhere. For free.</vt:lpstr>
      <vt:lpstr>Demo http://1drv.ms/YGV4Ee</vt:lpstr>
      <vt:lpstr>OneNote for Mac &amp; iOS</vt:lpstr>
      <vt:lpstr>PowerPoint Presentation</vt:lpstr>
      <vt:lpstr>PowerPoint Presentation</vt:lpstr>
      <vt:lpstr>Broadcast Slide Show Conduct a virtual slide show online to anyone with a web browser</vt:lpstr>
      <vt:lpstr>Template Gallery Make live changes in the template gallery before starting your document</vt:lpstr>
      <vt:lpstr>Full Screen View Maximize screen space to read and edit </vt:lpstr>
      <vt:lpstr>Photo Editing Easy-to-use photo editing tools right in the Ribbon</vt:lpstr>
      <vt:lpstr>Reorder Objects Visually rearrange layers of text, photos, and graphics</vt:lpstr>
      <vt:lpstr>Thank You</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MARCO MADRAZO;Brian Govatos</dc:creator>
  <cp:keywords/>
  <dc:description/>
  <cp:lastModifiedBy>Bobby Toledo</cp:lastModifiedBy>
  <cp:revision>92</cp:revision>
  <dcterms:created xsi:type="dcterms:W3CDTF">2013-02-06T04:21:26Z</dcterms:created>
  <dcterms:modified xsi:type="dcterms:W3CDTF">2014-09-13T21:46:50Z</dcterms:modified>
  <cp:category/>
</cp:coreProperties>
</file>